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media/image16.bin" ContentType="image/x-emf"/>
  <Override PartName="/ppt/media/image17.bin" ContentType="image/jpeg"/>
  <Override PartName="/ppt/media/image18.bin" ContentType="image/x-emf"/>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50" r:id="rId2"/>
    <p:sldMasterId id="2147483767" r:id="rId3"/>
    <p:sldMasterId id="2147483796" r:id="rId4"/>
  </p:sldMasterIdLst>
  <p:notesMasterIdLst>
    <p:notesMasterId r:id="rId21"/>
  </p:notesMasterIdLst>
  <p:handoutMasterIdLst>
    <p:handoutMasterId r:id="rId22"/>
  </p:handoutMasterIdLst>
  <p:sldIdLst>
    <p:sldId id="876" r:id="rId5"/>
    <p:sldId id="885" r:id="rId6"/>
    <p:sldId id="908" r:id="rId7"/>
    <p:sldId id="542" r:id="rId8"/>
    <p:sldId id="891" r:id="rId9"/>
    <p:sldId id="798" r:id="rId10"/>
    <p:sldId id="893" r:id="rId11"/>
    <p:sldId id="903" r:id="rId12"/>
    <p:sldId id="895" r:id="rId13"/>
    <p:sldId id="875" r:id="rId14"/>
    <p:sldId id="904" r:id="rId15"/>
    <p:sldId id="905" r:id="rId16"/>
    <p:sldId id="883" r:id="rId17"/>
    <p:sldId id="906" r:id="rId18"/>
    <p:sldId id="907" r:id="rId19"/>
    <p:sldId id="321" r:id="rId20"/>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7292A2E-F333-43FB-9621-5CBBE7FDCDCB}">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yst layout 2 - Marker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84706" autoAdjust="0"/>
  </p:normalViewPr>
  <p:slideViewPr>
    <p:cSldViewPr snapToGrid="0" showGuides="1">
      <p:cViewPr varScale="1">
        <p:scale>
          <a:sx n="77" d="100"/>
          <a:sy n="77" d="100"/>
        </p:scale>
        <p:origin x="720" y="9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21" d="100"/>
          <a:sy n="121" d="100"/>
        </p:scale>
        <p:origin x="49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1" y="9721107"/>
            <a:ext cx="3078427" cy="513507"/>
          </a:xfrm>
          <a:prstGeom prst="rect">
            <a:avLst/>
          </a:prstGeom>
        </p:spPr>
        <p:txBody>
          <a:bodyPr vert="horz" lIns="94796" tIns="47398" rIns="94796" bIns="47398" rtlCol="0" anchor="b"/>
          <a:lstStyle>
            <a:lvl1pPr algn="l">
              <a:defRPr sz="1200"/>
            </a:lvl1pPr>
          </a:lstStyle>
          <a:p>
            <a:endParaRPr lang="en-GB" dirty="0"/>
          </a:p>
        </p:txBody>
      </p:sp>
      <p:sp>
        <p:nvSpPr>
          <p:cNvPr id="7" name="Slide Number Placeholder 6"/>
          <p:cNvSpPr>
            <a:spLocks noGrp="1"/>
          </p:cNvSpPr>
          <p:nvPr>
            <p:ph type="sldNum" sz="quarter" idx="3"/>
          </p:nvPr>
        </p:nvSpPr>
        <p:spPr>
          <a:xfrm>
            <a:off x="4023993" y="9721107"/>
            <a:ext cx="3078427" cy="513507"/>
          </a:xfrm>
          <a:prstGeom prst="rect">
            <a:avLst/>
          </a:prstGeom>
        </p:spPr>
        <p:txBody>
          <a:bodyPr vert="horz" lIns="94796" tIns="47398" rIns="94796" bIns="47398" rtlCol="0" anchor="b"/>
          <a:lstStyle>
            <a:lvl1pPr algn="r">
              <a:defRPr sz="1200"/>
            </a:lvl1pPr>
          </a:lstStyle>
          <a:p>
            <a:fld id="{5D8382C0-1D05-4229-918E-CDD7B7E48B4A}" type="slidenum">
              <a:rPr lang="en-GB" smtClean="0"/>
              <a:t>‹#›</a:t>
            </a:fld>
            <a:endParaRPr lang="en-GB" dirty="0"/>
          </a:p>
        </p:txBody>
      </p:sp>
      <p:sp>
        <p:nvSpPr>
          <p:cNvPr id="8" name="Date Placeholder 7"/>
          <p:cNvSpPr>
            <a:spLocks noGrp="1"/>
          </p:cNvSpPr>
          <p:nvPr>
            <p:ph type="dt" sz="quarter" idx="1"/>
          </p:nvPr>
        </p:nvSpPr>
        <p:spPr>
          <a:xfrm>
            <a:off x="4023993" y="0"/>
            <a:ext cx="3078427" cy="513508"/>
          </a:xfrm>
          <a:prstGeom prst="rect">
            <a:avLst/>
          </a:prstGeom>
        </p:spPr>
        <p:txBody>
          <a:bodyPr vert="horz" lIns="94796" tIns="47398" rIns="94796" bIns="47398" rtlCol="0"/>
          <a:lstStyle>
            <a:lvl1pPr algn="r">
              <a:defRPr sz="1200"/>
            </a:lvl1pPr>
          </a:lstStyle>
          <a:p>
            <a:fld id="{13F6AEEE-E778-402E-8B8F-9A98AED26EB8}" type="datetimeFigureOut">
              <a:rPr lang="en-GB" smtClean="0"/>
              <a:t>14/09/2021</a:t>
            </a:fld>
            <a:endParaRPr lang="en-GB" dirty="0"/>
          </a:p>
        </p:txBody>
      </p:sp>
      <p:sp>
        <p:nvSpPr>
          <p:cNvPr id="9" name="Header Placeholder 8"/>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en-GB"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1386E511-D742-4EFE-90B5-C9FC42762E0F}" type="datetimeFigureOut">
              <a:rPr lang="en-GB" smtClean="0"/>
              <a:t>14/09/2021</a:t>
            </a:fld>
            <a:endParaRPr lang="en-GB" dirty="0"/>
          </a:p>
        </p:txBody>
      </p:sp>
      <p:sp>
        <p:nvSpPr>
          <p:cNvPr id="10" name="Slide Number Placeholder 9"/>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A16CFAD1-D197-4A88-B173-A6412E995EE5}" type="slidenum">
              <a:rPr lang="en-GB" smtClean="0"/>
              <a:t>‹#›</a:t>
            </a:fld>
            <a:endParaRPr lang="en-GB" dirty="0"/>
          </a:p>
        </p:txBody>
      </p:sp>
      <p:sp>
        <p:nvSpPr>
          <p:cNvPr id="11" name="Footer Placeholder 10"/>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en-GB" dirty="0"/>
          </a:p>
        </p:txBody>
      </p:sp>
      <p:sp>
        <p:nvSpPr>
          <p:cNvPr id="12" name="Slide Image Placeholder 11"/>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en-GB" dirty="0"/>
          </a:p>
        </p:txBody>
      </p:sp>
      <p:sp>
        <p:nvSpPr>
          <p:cNvPr id="13" name="Header Placeholder 12"/>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881939"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200" b="0" i="0" u="none" strike="noStrike" kern="1200" cap="none" spc="0" normalizeH="0" baseline="0" noProof="0">
                <a:ln>
                  <a:noFill/>
                </a:ln>
                <a:solidFill>
                  <a:prstClr val="black"/>
                </a:solidFill>
                <a:effectLst/>
                <a:uLnTx/>
                <a:uFillTx/>
                <a:latin typeface="Arial"/>
                <a:ea typeface="+mn-ea"/>
                <a:cs typeface="+mn-cs"/>
              </a:rPr>
              <a:pPr marL="0" marR="0" lvl="0" indent="0" algn="r" defTabSz="881939"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556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t>4</a:t>
            </a:fld>
            <a:endParaRPr lang="en-GB" dirty="0"/>
          </a:p>
        </p:txBody>
      </p:sp>
    </p:spTree>
    <p:extLst>
      <p:ext uri="{BB962C8B-B14F-4D97-AF65-F5344CB8AC3E}">
        <p14:creationId xmlns:p14="http://schemas.microsoft.com/office/powerpoint/2010/main" val="1333678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defTabSz="881939">
              <a:defRPr/>
            </a:pPr>
            <a:fld id="{A16CFAD1-D197-4A88-B173-A6412E995EE5}" type="slidenum">
              <a:rPr lang="en-GB">
                <a:solidFill>
                  <a:prstClr val="black"/>
                </a:solidFill>
                <a:latin typeface="Arial"/>
              </a:rPr>
              <a:pPr defTabSz="881939">
                <a:defRPr/>
              </a:pPr>
              <a:t>5</a:t>
            </a:fld>
            <a:endParaRPr lang="en-GB" dirty="0">
              <a:solidFill>
                <a:prstClr val="black"/>
              </a:solidFill>
              <a:latin typeface="Arial"/>
            </a:endParaRPr>
          </a:p>
        </p:txBody>
      </p:sp>
    </p:spTree>
    <p:extLst>
      <p:ext uri="{BB962C8B-B14F-4D97-AF65-F5344CB8AC3E}">
        <p14:creationId xmlns:p14="http://schemas.microsoft.com/office/powerpoint/2010/main" val="381678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t>6</a:t>
            </a:fld>
            <a:endParaRPr lang="en-GB" dirty="0"/>
          </a:p>
        </p:txBody>
      </p:sp>
    </p:spTree>
    <p:extLst>
      <p:ext uri="{BB962C8B-B14F-4D97-AF65-F5344CB8AC3E}">
        <p14:creationId xmlns:p14="http://schemas.microsoft.com/office/powerpoint/2010/main" val="260359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t>7</a:t>
            </a:fld>
            <a:endParaRPr lang="en-GB" dirty="0"/>
          </a:p>
        </p:txBody>
      </p:sp>
    </p:spTree>
    <p:extLst>
      <p:ext uri="{BB962C8B-B14F-4D97-AF65-F5344CB8AC3E}">
        <p14:creationId xmlns:p14="http://schemas.microsoft.com/office/powerpoint/2010/main" val="323368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defTabSz="881939">
              <a:defRPr/>
            </a:pPr>
            <a:fld id="{A16CFAD1-D197-4A88-B173-A6412E995EE5}" type="slidenum">
              <a:rPr lang="en-GB">
                <a:solidFill>
                  <a:prstClr val="black"/>
                </a:solidFill>
                <a:latin typeface="Arial"/>
              </a:rPr>
              <a:pPr defTabSz="881939">
                <a:defRPr/>
              </a:pPr>
              <a:t>8</a:t>
            </a:fld>
            <a:endParaRPr lang="en-GB" dirty="0">
              <a:solidFill>
                <a:prstClr val="black"/>
              </a:solidFill>
              <a:latin typeface="Arial"/>
            </a:endParaRPr>
          </a:p>
        </p:txBody>
      </p:sp>
    </p:spTree>
    <p:extLst>
      <p:ext uri="{BB962C8B-B14F-4D97-AF65-F5344CB8AC3E}">
        <p14:creationId xmlns:p14="http://schemas.microsoft.com/office/powerpoint/2010/main" val="97887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t>9</a:t>
            </a:fld>
            <a:endParaRPr lang="en-GB" dirty="0"/>
          </a:p>
        </p:txBody>
      </p:sp>
    </p:spTree>
    <p:extLst>
      <p:ext uri="{BB962C8B-B14F-4D97-AF65-F5344CB8AC3E}">
        <p14:creationId xmlns:p14="http://schemas.microsoft.com/office/powerpoint/2010/main" val="3347293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defTabSz="881939">
              <a:defRPr/>
            </a:pPr>
            <a:fld id="{A16CFAD1-D197-4A88-B173-A6412E995EE5}" type="slidenum">
              <a:rPr lang="en-GB">
                <a:solidFill>
                  <a:prstClr val="black"/>
                </a:solidFill>
                <a:latin typeface="Arial"/>
              </a:rPr>
              <a:pPr defTabSz="881939">
                <a:defRPr/>
              </a:pPr>
              <a:t>10</a:t>
            </a:fld>
            <a:endParaRPr lang="en-GB" dirty="0">
              <a:solidFill>
                <a:prstClr val="black"/>
              </a:solidFill>
              <a:latin typeface="Arial"/>
            </a:endParaRPr>
          </a:p>
        </p:txBody>
      </p:sp>
    </p:spTree>
    <p:extLst>
      <p:ext uri="{BB962C8B-B14F-4D97-AF65-F5344CB8AC3E}">
        <p14:creationId xmlns:p14="http://schemas.microsoft.com/office/powerpoint/2010/main" val="2462882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3.emf"/><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image" Target="../media/image17.bin"/><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image" Target="../media/image17.bin"/><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Fors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12192001" cy="6864097"/>
          </a:xfrm>
          <a:prstGeom prst="rect">
            <a:avLst/>
          </a:prstGeom>
        </p:spPr>
      </p:pic>
      <p:sp>
        <p:nvSpPr>
          <p:cNvPr id="29" name="Logo Placeholder logo"/>
          <p:cNvSpPr>
            <a:spLocks noGrp="1"/>
          </p:cNvSpPr>
          <p:nvPr>
            <p:ph type="body" sz="quarter" idx="14" hasCustomPrompt="1"/>
          </p:nvPr>
        </p:nvSpPr>
        <p:spPr>
          <a:xfrm>
            <a:off x="9816445" y="5616517"/>
            <a:ext cx="1782000" cy="4896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30" name="Text Placeholder 1"/>
          <p:cNvSpPr>
            <a:spLocks noGrp="1"/>
          </p:cNvSpPr>
          <p:nvPr>
            <p:ph type="body" sz="quarter" idx="18"/>
          </p:nvPr>
        </p:nvSpPr>
        <p:spPr>
          <a:xfrm>
            <a:off x="721908" y="5616876"/>
            <a:ext cx="1797030" cy="586232"/>
          </a:xfrm>
        </p:spPr>
        <p:txBody>
          <a:bodyPr/>
          <a:lstStyle>
            <a:lvl1pPr marL="0" indent="0" algn="l">
              <a:lnSpc>
                <a:spcPct val="83000"/>
              </a:lnSpc>
              <a:spcBef>
                <a:spcPts val="0"/>
              </a:spcBef>
              <a:buNone/>
              <a:defRPr sz="1400" b="0" cap="all" spc="90" baseline="0">
                <a:solidFill>
                  <a:schemeClr val="bg1"/>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
        <p:nvSpPr>
          <p:cNvPr id="4" name="Date_DateCustomA" hidden="1"/>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
        <p:nvSpPr>
          <p:cNvPr id="8" name="Title 1"/>
          <p:cNvSpPr>
            <a:spLocks noGrp="1"/>
          </p:cNvSpPr>
          <p:nvPr>
            <p:ph type="title"/>
          </p:nvPr>
        </p:nvSpPr>
        <p:spPr>
          <a:xfrm>
            <a:off x="8027894" y="2747494"/>
            <a:ext cx="3590363" cy="934890"/>
          </a:xfrm>
        </p:spPr>
        <p:txBody>
          <a:bodyPr anchor="t"/>
          <a:lstStyle>
            <a:lvl1pPr algn="r">
              <a:defRPr>
                <a:solidFill>
                  <a:schemeClr val="tx2"/>
                </a:solidFill>
              </a:defRPr>
            </a:lvl1pPr>
          </a:lstStyle>
          <a:p>
            <a:r>
              <a:rPr lang="en-US" dirty="0"/>
              <a:t>Click to edit Master title style</a:t>
            </a:r>
            <a:endParaRPr lang="da-DK" dirty="0"/>
          </a:p>
        </p:txBody>
      </p:sp>
      <p:sp>
        <p:nvSpPr>
          <p:cNvPr id="10" name="Text Placeholder 1"/>
          <p:cNvSpPr>
            <a:spLocks noGrp="1"/>
          </p:cNvSpPr>
          <p:nvPr>
            <p:ph type="body" sz="quarter" idx="19"/>
          </p:nvPr>
        </p:nvSpPr>
        <p:spPr>
          <a:xfrm>
            <a:off x="8027894" y="2220611"/>
            <a:ext cx="3590363" cy="498386"/>
          </a:xfrm>
        </p:spPr>
        <p:txBody>
          <a:bodyPr/>
          <a:lstStyle>
            <a:lvl1pPr marL="0" indent="0" algn="r">
              <a:lnSpc>
                <a:spcPct val="130000"/>
              </a:lnSpc>
              <a:spcBef>
                <a:spcPts val="0"/>
              </a:spcBef>
              <a:buNone/>
              <a:defRPr sz="1200" b="0" cap="all" spc="0" baseline="0">
                <a:solidFill>
                  <a:schemeClr val="tx2"/>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
        <p:nvSpPr>
          <p:cNvPr id="11" name="Text Placeholder 1"/>
          <p:cNvSpPr>
            <a:spLocks noGrp="1"/>
          </p:cNvSpPr>
          <p:nvPr>
            <p:ph type="body" sz="quarter" idx="20"/>
          </p:nvPr>
        </p:nvSpPr>
        <p:spPr>
          <a:xfrm>
            <a:off x="8485094" y="3986652"/>
            <a:ext cx="3137646" cy="1436248"/>
          </a:xfrm>
        </p:spPr>
        <p:txBody>
          <a:bodyPr/>
          <a:lstStyle>
            <a:lvl1pPr marL="0" indent="0" algn="r">
              <a:lnSpc>
                <a:spcPct val="130000"/>
              </a:lnSpc>
              <a:spcBef>
                <a:spcPts val="0"/>
              </a:spcBef>
              <a:buNone/>
              <a:defRPr sz="1500" b="0" cap="all" spc="0" baseline="0">
                <a:solidFill>
                  <a:schemeClr val="tx2"/>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Tree>
    <p:extLst>
      <p:ext uri="{BB962C8B-B14F-4D97-AF65-F5344CB8AC3E}">
        <p14:creationId xmlns:p14="http://schemas.microsoft.com/office/powerpoint/2010/main" val="2321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el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9" name="Pladsholder til sidefod 8"/>
          <p:cNvSpPr>
            <a:spLocks noGrp="1"/>
          </p:cNvSpPr>
          <p:nvPr>
            <p:ph type="ftr" sz="quarter" idx="19"/>
          </p:nvPr>
        </p:nvSpPr>
        <p:spPr>
          <a:xfrm>
            <a:off x="8243047" y="6193694"/>
            <a:ext cx="3370553" cy="322900"/>
          </a:xfrm>
          <a:prstGeom prst="rect">
            <a:avLst/>
          </a:prstGeom>
        </p:spPr>
        <p:txBody>
          <a:bodyPr/>
          <a:lstStyle/>
          <a:p>
            <a:r>
              <a:rPr lang="en-US" dirty="0"/>
              <a:t>RTX2254 Bluetooth RF Tester  - 25 May 2019</a:t>
            </a:r>
            <a:endParaRPr lang="en-GB"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498386"/>
          </a:xfrm>
        </p:spPr>
        <p:txBody>
          <a:bodyPr anchor="b"/>
          <a:lstStyle>
            <a:lvl1pPr marL="0" indent="0" algn="l">
              <a:lnSpc>
                <a:spcPct val="130000"/>
              </a:lnSpc>
              <a:spcBef>
                <a:spcPts val="0"/>
              </a:spcBef>
              <a:buNone/>
              <a:defRPr sz="1200" b="0" cap="all" spc="0" baseline="0">
                <a:solidFill>
                  <a:schemeClr val="tx2"/>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
        <p:nvSpPr>
          <p:cNvPr id="11" name="Chart Placeholder 22"/>
          <p:cNvSpPr>
            <a:spLocks noGrp="1"/>
          </p:cNvSpPr>
          <p:nvPr>
            <p:ph type="chart" sz="quarter" idx="34"/>
          </p:nvPr>
        </p:nvSpPr>
        <p:spPr>
          <a:xfrm>
            <a:off x="550864" y="4335409"/>
            <a:ext cx="2483649" cy="1757415"/>
          </a:xfrm>
        </p:spPr>
        <p:txBody>
          <a:bodyPr/>
          <a:lstStyle/>
          <a:p>
            <a:endParaRPr lang="da-DK" dirty="0"/>
          </a:p>
        </p:txBody>
      </p:sp>
      <p:sp>
        <p:nvSpPr>
          <p:cNvPr id="13" name="Text Placeholder 5"/>
          <p:cNvSpPr>
            <a:spLocks noGrp="1"/>
          </p:cNvSpPr>
          <p:nvPr>
            <p:ph type="body" sz="quarter" idx="27"/>
          </p:nvPr>
        </p:nvSpPr>
        <p:spPr>
          <a:xfrm>
            <a:off x="550865" y="4055974"/>
            <a:ext cx="2483648" cy="516028"/>
          </a:xfrm>
        </p:spPr>
        <p:txBody>
          <a:bodyPr/>
          <a:lstStyle>
            <a:lvl1pPr marL="0" indent="0">
              <a:lnSpc>
                <a:spcPct val="100000"/>
              </a:lnSpc>
              <a:buNone/>
              <a:defRPr sz="1100" cap="all" baseline="0">
                <a:solidFill>
                  <a:schemeClr val="tx1"/>
                </a:solidFill>
              </a:defRPr>
            </a:lvl1pPr>
            <a:lvl2pPr marL="0" indent="0">
              <a:lnSpc>
                <a:spcPct val="100000"/>
              </a:lnSpc>
              <a:buNone/>
              <a:defRPr sz="1000" i="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sp>
        <p:nvSpPr>
          <p:cNvPr id="15" name="Content Placeholder 2"/>
          <p:cNvSpPr>
            <a:spLocks noGrp="1"/>
          </p:cNvSpPr>
          <p:nvPr>
            <p:ph idx="35"/>
          </p:nvPr>
        </p:nvSpPr>
        <p:spPr>
          <a:xfrm>
            <a:off x="550862" y="2187576"/>
            <a:ext cx="5290227" cy="1769430"/>
          </a:xfrm>
        </p:spPr>
        <p:txBody>
          <a:bodyPr/>
          <a:lstStyle>
            <a:lvl1pPr marL="177800" indent="-177800">
              <a:lnSpc>
                <a:spcPct val="100000"/>
              </a:lnSpc>
              <a:defRPr sz="1400"/>
            </a:lvl1pPr>
            <a:lvl2pPr marL="444500" indent="-177800">
              <a:lnSpc>
                <a:spcPct val="100000"/>
              </a:lnSpc>
              <a:defRPr sz="1400"/>
            </a:lvl2pPr>
            <a:lvl3pPr marL="285750" indent="-285750">
              <a:buFont typeface="Arial" panose="020B0604020202020204" pitchFamily="34" charset="0"/>
              <a:buChar char="•"/>
              <a:defRPr cap="all" baseline="0">
                <a:solidFill>
                  <a:schemeClr val="tx2"/>
                </a:solidFill>
              </a:defRPr>
            </a:lvl3pPr>
            <a:lvl4pPr marL="0" indent="0">
              <a:buNone/>
              <a:defRPr cap="all" baseline="0">
                <a:solidFill>
                  <a:schemeClr val="tx2"/>
                </a:solidFill>
              </a:defRPr>
            </a:lvl4pPr>
            <a:lvl5pPr marL="0" indent="0">
              <a:buNone/>
              <a:defRPr/>
            </a:lvl5pPr>
          </a:lstStyle>
          <a:p>
            <a:pPr lvl="0"/>
            <a:r>
              <a:rPr lang="en-US" noProof="0" dirty="0"/>
              <a:t>Edit Master text styles</a:t>
            </a:r>
          </a:p>
          <a:p>
            <a:pPr lvl="1"/>
            <a:r>
              <a:rPr lang="en-US" noProof="0" dirty="0"/>
              <a:t>Second level</a:t>
            </a:r>
          </a:p>
        </p:txBody>
      </p:sp>
      <p:sp>
        <p:nvSpPr>
          <p:cNvPr id="18" name="Chart Placeholder 22"/>
          <p:cNvSpPr>
            <a:spLocks noGrp="1"/>
          </p:cNvSpPr>
          <p:nvPr>
            <p:ph type="chart" sz="quarter" idx="36"/>
          </p:nvPr>
        </p:nvSpPr>
        <p:spPr>
          <a:xfrm>
            <a:off x="3342010" y="4342153"/>
            <a:ext cx="2499079" cy="1757415"/>
          </a:xfrm>
        </p:spPr>
        <p:txBody>
          <a:bodyPr/>
          <a:lstStyle/>
          <a:p>
            <a:endParaRPr lang="da-DK" dirty="0"/>
          </a:p>
        </p:txBody>
      </p:sp>
      <p:sp>
        <p:nvSpPr>
          <p:cNvPr id="19" name="Text Placeholder 5"/>
          <p:cNvSpPr>
            <a:spLocks noGrp="1"/>
          </p:cNvSpPr>
          <p:nvPr>
            <p:ph type="body" sz="quarter" idx="37"/>
          </p:nvPr>
        </p:nvSpPr>
        <p:spPr>
          <a:xfrm>
            <a:off x="3342011" y="4062718"/>
            <a:ext cx="2499078" cy="516028"/>
          </a:xfrm>
        </p:spPr>
        <p:txBody>
          <a:bodyPr/>
          <a:lstStyle>
            <a:lvl1pPr marL="0" indent="0">
              <a:lnSpc>
                <a:spcPct val="100000"/>
              </a:lnSpc>
              <a:buNone/>
              <a:defRPr sz="1100" cap="all" baseline="0">
                <a:solidFill>
                  <a:schemeClr val="tx1"/>
                </a:solidFill>
              </a:defRPr>
            </a:lvl1pPr>
            <a:lvl2pPr marL="0" indent="0">
              <a:lnSpc>
                <a:spcPct val="100000"/>
              </a:lnSpc>
              <a:buNone/>
              <a:defRPr sz="1000" i="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sp>
        <p:nvSpPr>
          <p:cNvPr id="20" name="Chart Placeholder 22"/>
          <p:cNvSpPr>
            <a:spLocks noGrp="1"/>
          </p:cNvSpPr>
          <p:nvPr>
            <p:ph type="chart" sz="quarter" idx="38"/>
          </p:nvPr>
        </p:nvSpPr>
        <p:spPr>
          <a:xfrm>
            <a:off x="6351480" y="4342153"/>
            <a:ext cx="2452655" cy="1757415"/>
          </a:xfrm>
        </p:spPr>
        <p:txBody>
          <a:bodyPr/>
          <a:lstStyle/>
          <a:p>
            <a:endParaRPr lang="da-DK" dirty="0"/>
          </a:p>
        </p:txBody>
      </p:sp>
      <p:sp>
        <p:nvSpPr>
          <p:cNvPr id="21" name="Text Placeholder 5"/>
          <p:cNvSpPr>
            <a:spLocks noGrp="1"/>
          </p:cNvSpPr>
          <p:nvPr>
            <p:ph type="body" sz="quarter" idx="39"/>
          </p:nvPr>
        </p:nvSpPr>
        <p:spPr>
          <a:xfrm>
            <a:off x="6351481" y="4062718"/>
            <a:ext cx="2452654" cy="516028"/>
          </a:xfrm>
        </p:spPr>
        <p:txBody>
          <a:bodyPr/>
          <a:lstStyle>
            <a:lvl1pPr marL="0" indent="0">
              <a:lnSpc>
                <a:spcPct val="100000"/>
              </a:lnSpc>
              <a:buNone/>
              <a:defRPr sz="1100" cap="all" baseline="0">
                <a:solidFill>
                  <a:schemeClr val="tx1"/>
                </a:solidFill>
              </a:defRPr>
            </a:lvl1pPr>
            <a:lvl2pPr marL="0" indent="0">
              <a:lnSpc>
                <a:spcPct val="100000"/>
              </a:lnSpc>
              <a:buNone/>
              <a:defRPr sz="1000" i="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sp>
        <p:nvSpPr>
          <p:cNvPr id="22" name="Content Placeholder 2"/>
          <p:cNvSpPr>
            <a:spLocks noGrp="1"/>
          </p:cNvSpPr>
          <p:nvPr>
            <p:ph idx="40"/>
          </p:nvPr>
        </p:nvSpPr>
        <p:spPr>
          <a:xfrm>
            <a:off x="6351478" y="2194320"/>
            <a:ext cx="5290227" cy="1769430"/>
          </a:xfrm>
        </p:spPr>
        <p:txBody>
          <a:bodyPr/>
          <a:lstStyle>
            <a:lvl1pPr marL="177800" indent="-177800">
              <a:lnSpc>
                <a:spcPct val="100000"/>
              </a:lnSpc>
              <a:defRPr sz="1400"/>
            </a:lvl1pPr>
            <a:lvl2pPr marL="444500" indent="-177800">
              <a:lnSpc>
                <a:spcPct val="100000"/>
              </a:lnSpc>
              <a:defRPr sz="1400"/>
            </a:lvl2pPr>
            <a:lvl3pPr marL="285750" indent="-285750">
              <a:buFont typeface="Arial" panose="020B0604020202020204" pitchFamily="34" charset="0"/>
              <a:buChar char="•"/>
              <a:defRPr cap="all" baseline="0">
                <a:solidFill>
                  <a:schemeClr val="tx2"/>
                </a:solidFill>
              </a:defRPr>
            </a:lvl3pPr>
            <a:lvl4pPr marL="0" indent="0">
              <a:buNone/>
              <a:defRPr cap="all" baseline="0">
                <a:solidFill>
                  <a:schemeClr val="tx2"/>
                </a:solidFill>
              </a:defRPr>
            </a:lvl4pPr>
            <a:lvl5pPr marL="0" indent="0">
              <a:buNone/>
              <a:defRPr/>
            </a:lvl5pPr>
          </a:lstStyle>
          <a:p>
            <a:pPr lvl="0"/>
            <a:r>
              <a:rPr lang="en-US" noProof="0" dirty="0"/>
              <a:t>Edit Master text styles</a:t>
            </a:r>
          </a:p>
          <a:p>
            <a:pPr lvl="1"/>
            <a:r>
              <a:rPr lang="en-US" noProof="0" dirty="0"/>
              <a:t>Second level</a:t>
            </a:r>
          </a:p>
        </p:txBody>
      </p:sp>
      <p:sp>
        <p:nvSpPr>
          <p:cNvPr id="23" name="Chart Placeholder 22"/>
          <p:cNvSpPr>
            <a:spLocks noGrp="1"/>
          </p:cNvSpPr>
          <p:nvPr>
            <p:ph type="chart" sz="quarter" idx="41"/>
          </p:nvPr>
        </p:nvSpPr>
        <p:spPr>
          <a:xfrm>
            <a:off x="9160184" y="4348897"/>
            <a:ext cx="2481522" cy="1757415"/>
          </a:xfrm>
        </p:spPr>
        <p:txBody>
          <a:bodyPr/>
          <a:lstStyle/>
          <a:p>
            <a:endParaRPr lang="da-DK" dirty="0"/>
          </a:p>
        </p:txBody>
      </p:sp>
      <p:sp>
        <p:nvSpPr>
          <p:cNvPr id="24" name="Text Placeholder 5"/>
          <p:cNvSpPr>
            <a:spLocks noGrp="1"/>
          </p:cNvSpPr>
          <p:nvPr>
            <p:ph type="body" sz="quarter" idx="42"/>
          </p:nvPr>
        </p:nvSpPr>
        <p:spPr>
          <a:xfrm>
            <a:off x="9160184" y="4069462"/>
            <a:ext cx="2481521" cy="516028"/>
          </a:xfrm>
        </p:spPr>
        <p:txBody>
          <a:bodyPr/>
          <a:lstStyle>
            <a:lvl1pPr marL="0" indent="0">
              <a:lnSpc>
                <a:spcPct val="100000"/>
              </a:lnSpc>
              <a:buNone/>
              <a:defRPr sz="1100" cap="all" baseline="0">
                <a:solidFill>
                  <a:schemeClr val="tx1"/>
                </a:solidFill>
              </a:defRPr>
            </a:lvl1pPr>
            <a:lvl2pPr marL="0" indent="0">
              <a:lnSpc>
                <a:spcPct val="100000"/>
              </a:lnSpc>
              <a:buNone/>
              <a:defRPr sz="1000" i="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sp>
        <p:nvSpPr>
          <p:cNvPr id="25" name="Text Placeholder 5"/>
          <p:cNvSpPr>
            <a:spLocks noGrp="1"/>
          </p:cNvSpPr>
          <p:nvPr>
            <p:ph type="body" sz="quarter" idx="22"/>
          </p:nvPr>
        </p:nvSpPr>
        <p:spPr>
          <a:xfrm>
            <a:off x="558956" y="1780823"/>
            <a:ext cx="3374316" cy="406752"/>
          </a:xfrm>
        </p:spPr>
        <p:txBody>
          <a:bodyPr/>
          <a:lstStyle>
            <a:lvl1pPr marL="0" indent="0">
              <a:buNone/>
              <a:defRPr cap="all" baseline="0">
                <a:solidFill>
                  <a:schemeClr val="tx1"/>
                </a:solidFill>
              </a:defRPr>
            </a:lvl1pPr>
          </a:lstStyle>
          <a:p>
            <a:pPr lvl="0"/>
            <a:r>
              <a:rPr lang="en-US" dirty="0"/>
              <a:t>Edit Master text styles</a:t>
            </a:r>
          </a:p>
        </p:txBody>
      </p:sp>
      <p:sp>
        <p:nvSpPr>
          <p:cNvPr id="26" name="Text Placeholder 5"/>
          <p:cNvSpPr>
            <a:spLocks noGrp="1"/>
          </p:cNvSpPr>
          <p:nvPr>
            <p:ph type="body" sz="quarter" idx="24"/>
          </p:nvPr>
        </p:nvSpPr>
        <p:spPr>
          <a:xfrm>
            <a:off x="6343404" y="1788916"/>
            <a:ext cx="3374316" cy="406752"/>
          </a:xfrm>
        </p:spPr>
        <p:txBody>
          <a:bodyPr/>
          <a:lstStyle>
            <a:lvl1pPr marL="0" indent="0">
              <a:buNone/>
              <a:defRPr cap="all" baseline="0">
                <a:solidFill>
                  <a:schemeClr val="tx1"/>
                </a:solidFill>
              </a:defRPr>
            </a:lvl1pPr>
          </a:lstStyle>
          <a:p>
            <a:pPr lvl="0"/>
            <a:r>
              <a:rPr lang="en-US" dirty="0"/>
              <a:t>Edit Master text styles</a:t>
            </a:r>
          </a:p>
        </p:txBody>
      </p:sp>
      <p:cxnSp>
        <p:nvCxnSpPr>
          <p:cNvPr id="6" name="Straight Connector 5"/>
          <p:cNvCxnSpPr/>
          <p:nvPr userDrawn="1"/>
        </p:nvCxnSpPr>
        <p:spPr>
          <a:xfrm>
            <a:off x="6093303" y="2194320"/>
            <a:ext cx="0" cy="3911992"/>
          </a:xfrm>
          <a:prstGeom prst="line">
            <a:avLst/>
          </a:prstGeom>
          <a:ln w="3175" cap="rnd">
            <a:solidFill>
              <a:schemeClr val="tx2"/>
            </a:solidFill>
            <a:prstDash val="sys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el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9" name="Pladsholder til sidefod 8"/>
          <p:cNvSpPr>
            <a:spLocks noGrp="1"/>
          </p:cNvSpPr>
          <p:nvPr>
            <p:ph type="ftr" sz="quarter" idx="19"/>
          </p:nvPr>
        </p:nvSpPr>
        <p:spPr>
          <a:xfrm>
            <a:off x="8243047" y="6193694"/>
            <a:ext cx="3370553" cy="322900"/>
          </a:xfrm>
          <a:prstGeom prst="rect">
            <a:avLst/>
          </a:prstGeom>
        </p:spPr>
        <p:txBody>
          <a:bodyPr/>
          <a:lstStyle/>
          <a:p>
            <a:r>
              <a:rPr lang="en-US" dirty="0"/>
              <a:t>RTX2254 Bluetooth RF Tester  - 25 May 2019</a:t>
            </a:r>
            <a:endParaRPr lang="en-GB"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498386"/>
          </a:xfrm>
        </p:spPr>
        <p:txBody>
          <a:bodyPr anchor="b"/>
          <a:lstStyle>
            <a:lvl1pPr marL="0" indent="0" algn="l">
              <a:lnSpc>
                <a:spcPct val="130000"/>
              </a:lnSpc>
              <a:spcBef>
                <a:spcPts val="0"/>
              </a:spcBef>
              <a:buNone/>
              <a:defRPr sz="1200" b="0" cap="all" spc="0" baseline="0">
                <a:solidFill>
                  <a:schemeClr val="tx2"/>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
        <p:nvSpPr>
          <p:cNvPr id="15" name="Content Placeholder 2"/>
          <p:cNvSpPr>
            <a:spLocks noGrp="1"/>
          </p:cNvSpPr>
          <p:nvPr>
            <p:ph idx="35"/>
          </p:nvPr>
        </p:nvSpPr>
        <p:spPr>
          <a:xfrm>
            <a:off x="550862" y="2579227"/>
            <a:ext cx="2410823" cy="1829067"/>
          </a:xfrm>
        </p:spPr>
        <p:txBody>
          <a:bodyPr/>
          <a:lstStyle>
            <a:lvl1pPr marL="177800" indent="-177800">
              <a:lnSpc>
                <a:spcPct val="100000"/>
              </a:lnSpc>
              <a:defRPr sz="1400"/>
            </a:lvl1pPr>
            <a:lvl2pPr marL="444500" indent="-177800">
              <a:lnSpc>
                <a:spcPct val="100000"/>
              </a:lnSpc>
              <a:defRPr sz="1400"/>
            </a:lvl2pPr>
            <a:lvl3pPr marL="285750" indent="-285750">
              <a:buFont typeface="Arial" panose="020B0604020202020204" pitchFamily="34" charset="0"/>
              <a:buChar char="•"/>
              <a:defRPr cap="all" baseline="0">
                <a:solidFill>
                  <a:schemeClr val="tx2"/>
                </a:solidFill>
              </a:defRPr>
            </a:lvl3pPr>
            <a:lvl4pPr marL="0" indent="0">
              <a:buNone/>
              <a:defRPr cap="all" baseline="0">
                <a:solidFill>
                  <a:schemeClr val="tx2"/>
                </a:solidFill>
              </a:defRPr>
            </a:lvl4pPr>
            <a:lvl5pPr marL="0" indent="0">
              <a:buNone/>
              <a:defRPr/>
            </a:lvl5pPr>
          </a:lstStyle>
          <a:p>
            <a:pPr lvl="0"/>
            <a:r>
              <a:rPr lang="en-US" noProof="0" dirty="0"/>
              <a:t>Edit Master text styles</a:t>
            </a:r>
          </a:p>
          <a:p>
            <a:pPr lvl="1"/>
            <a:r>
              <a:rPr lang="en-US" noProof="0" dirty="0"/>
              <a:t>Second level</a:t>
            </a:r>
          </a:p>
        </p:txBody>
      </p:sp>
      <p:sp>
        <p:nvSpPr>
          <p:cNvPr id="25" name="Text Placeholder 5"/>
          <p:cNvSpPr>
            <a:spLocks noGrp="1"/>
          </p:cNvSpPr>
          <p:nvPr>
            <p:ph type="body" sz="quarter" idx="22"/>
          </p:nvPr>
        </p:nvSpPr>
        <p:spPr>
          <a:xfrm>
            <a:off x="558956" y="1780823"/>
            <a:ext cx="3374316" cy="406752"/>
          </a:xfrm>
        </p:spPr>
        <p:txBody>
          <a:bodyPr/>
          <a:lstStyle>
            <a:lvl1pPr marL="0" indent="0">
              <a:buNone/>
              <a:defRPr cap="all" baseline="0">
                <a:solidFill>
                  <a:schemeClr val="tx1"/>
                </a:solidFill>
              </a:defRPr>
            </a:lvl1pPr>
          </a:lstStyle>
          <a:p>
            <a:pPr lvl="0"/>
            <a:r>
              <a:rPr lang="en-US" dirty="0"/>
              <a:t>Edit Master text styles</a:t>
            </a:r>
          </a:p>
        </p:txBody>
      </p:sp>
      <p:sp>
        <p:nvSpPr>
          <p:cNvPr id="26" name="Text Placeholder 5"/>
          <p:cNvSpPr>
            <a:spLocks noGrp="1"/>
          </p:cNvSpPr>
          <p:nvPr>
            <p:ph type="body" sz="quarter" idx="24"/>
          </p:nvPr>
        </p:nvSpPr>
        <p:spPr>
          <a:xfrm>
            <a:off x="6505244" y="1788916"/>
            <a:ext cx="3374316" cy="406752"/>
          </a:xfrm>
        </p:spPr>
        <p:txBody>
          <a:bodyPr/>
          <a:lstStyle>
            <a:lvl1pPr marL="0" indent="0">
              <a:buNone/>
              <a:defRPr cap="all" baseline="0">
                <a:solidFill>
                  <a:schemeClr val="tx1"/>
                </a:solidFill>
              </a:defRPr>
            </a:lvl1pPr>
          </a:lstStyle>
          <a:p>
            <a:pPr lvl="0"/>
            <a:r>
              <a:rPr lang="en-US" dirty="0"/>
              <a:t>Edit Master text styles</a:t>
            </a:r>
          </a:p>
        </p:txBody>
      </p:sp>
      <p:cxnSp>
        <p:nvCxnSpPr>
          <p:cNvPr id="6" name="Straight Connector 5"/>
          <p:cNvCxnSpPr/>
          <p:nvPr userDrawn="1"/>
        </p:nvCxnSpPr>
        <p:spPr>
          <a:xfrm>
            <a:off x="6093303" y="2194320"/>
            <a:ext cx="0" cy="3911992"/>
          </a:xfrm>
          <a:prstGeom prst="line">
            <a:avLst/>
          </a:prstGeom>
          <a:ln w="3175" cap="rnd">
            <a:solidFill>
              <a:schemeClr val="tx2"/>
            </a:solidFill>
            <a:prstDash val="sysDash"/>
            <a:round/>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41"/>
          </p:nvPr>
        </p:nvSpPr>
        <p:spPr>
          <a:xfrm>
            <a:off x="558956" y="2320264"/>
            <a:ext cx="2402729" cy="258964"/>
          </a:xfrm>
        </p:spPr>
        <p:txBody>
          <a:bodyPr/>
          <a:lstStyle>
            <a:lvl1pPr marL="0" indent="0">
              <a:buNone/>
              <a:defRPr sz="1200" cap="none" baseline="0">
                <a:solidFill>
                  <a:schemeClr val="tx2"/>
                </a:solidFill>
              </a:defRPr>
            </a:lvl1pPr>
          </a:lstStyle>
          <a:p>
            <a:pPr lvl="0"/>
            <a:r>
              <a:rPr lang="en-US" dirty="0"/>
              <a:t>Edit Master text styles</a:t>
            </a:r>
          </a:p>
        </p:txBody>
      </p:sp>
      <p:sp>
        <p:nvSpPr>
          <p:cNvPr id="4" name="Picture Placeholder 3"/>
          <p:cNvSpPr>
            <a:spLocks noGrp="1"/>
          </p:cNvSpPr>
          <p:nvPr>
            <p:ph type="pic" sz="quarter" idx="42"/>
          </p:nvPr>
        </p:nvSpPr>
        <p:spPr>
          <a:xfrm>
            <a:off x="550863" y="4408295"/>
            <a:ext cx="2411412" cy="1684530"/>
          </a:xfrm>
        </p:spPr>
        <p:txBody>
          <a:bodyPr/>
          <a:lstStyle/>
          <a:p>
            <a:endParaRPr lang="da-DK" dirty="0"/>
          </a:p>
        </p:txBody>
      </p:sp>
      <p:sp>
        <p:nvSpPr>
          <p:cNvPr id="28" name="Content Placeholder 2"/>
          <p:cNvSpPr>
            <a:spLocks noGrp="1"/>
          </p:cNvSpPr>
          <p:nvPr>
            <p:ph idx="43"/>
          </p:nvPr>
        </p:nvSpPr>
        <p:spPr>
          <a:xfrm>
            <a:off x="3219859" y="2571135"/>
            <a:ext cx="2410823" cy="1829067"/>
          </a:xfrm>
        </p:spPr>
        <p:txBody>
          <a:bodyPr/>
          <a:lstStyle>
            <a:lvl1pPr marL="177800" indent="-177800">
              <a:lnSpc>
                <a:spcPct val="100000"/>
              </a:lnSpc>
              <a:defRPr sz="1400"/>
            </a:lvl1pPr>
            <a:lvl2pPr marL="444500" indent="-177800">
              <a:lnSpc>
                <a:spcPct val="100000"/>
              </a:lnSpc>
              <a:defRPr sz="1400"/>
            </a:lvl2pPr>
            <a:lvl3pPr marL="285750" indent="-285750">
              <a:buFont typeface="Arial" panose="020B0604020202020204" pitchFamily="34" charset="0"/>
              <a:buChar char="•"/>
              <a:defRPr cap="all" baseline="0">
                <a:solidFill>
                  <a:schemeClr val="tx2"/>
                </a:solidFill>
              </a:defRPr>
            </a:lvl3pPr>
            <a:lvl4pPr marL="0" indent="0">
              <a:buNone/>
              <a:defRPr cap="all" baseline="0">
                <a:solidFill>
                  <a:schemeClr val="tx2"/>
                </a:solidFill>
              </a:defRPr>
            </a:lvl4pPr>
            <a:lvl5pPr marL="0" indent="0">
              <a:buNone/>
              <a:defRPr/>
            </a:lvl5pPr>
          </a:lstStyle>
          <a:p>
            <a:pPr lvl="0"/>
            <a:r>
              <a:rPr lang="en-US" noProof="0" dirty="0"/>
              <a:t>Edit Master text styles</a:t>
            </a:r>
          </a:p>
          <a:p>
            <a:pPr lvl="1"/>
            <a:r>
              <a:rPr lang="en-US" noProof="0" dirty="0"/>
              <a:t>Second level</a:t>
            </a:r>
          </a:p>
        </p:txBody>
      </p:sp>
      <p:sp>
        <p:nvSpPr>
          <p:cNvPr id="29" name="Text Placeholder 5"/>
          <p:cNvSpPr>
            <a:spLocks noGrp="1"/>
          </p:cNvSpPr>
          <p:nvPr>
            <p:ph type="body" sz="quarter" idx="44"/>
          </p:nvPr>
        </p:nvSpPr>
        <p:spPr>
          <a:xfrm>
            <a:off x="3227953" y="2312172"/>
            <a:ext cx="2402729" cy="258964"/>
          </a:xfrm>
        </p:spPr>
        <p:txBody>
          <a:bodyPr/>
          <a:lstStyle>
            <a:lvl1pPr marL="0" indent="0">
              <a:buNone/>
              <a:defRPr sz="1200" cap="none" baseline="0">
                <a:solidFill>
                  <a:schemeClr val="tx2"/>
                </a:solidFill>
              </a:defRPr>
            </a:lvl1pPr>
          </a:lstStyle>
          <a:p>
            <a:pPr lvl="0"/>
            <a:r>
              <a:rPr lang="en-US" dirty="0"/>
              <a:t>Edit Master text styles</a:t>
            </a:r>
          </a:p>
        </p:txBody>
      </p:sp>
      <p:sp>
        <p:nvSpPr>
          <p:cNvPr id="30" name="Picture Placeholder 3"/>
          <p:cNvSpPr>
            <a:spLocks noGrp="1"/>
          </p:cNvSpPr>
          <p:nvPr>
            <p:ph type="pic" sz="quarter" idx="45"/>
          </p:nvPr>
        </p:nvSpPr>
        <p:spPr>
          <a:xfrm>
            <a:off x="3219860" y="4400203"/>
            <a:ext cx="2411412" cy="1684530"/>
          </a:xfrm>
        </p:spPr>
        <p:txBody>
          <a:bodyPr/>
          <a:lstStyle/>
          <a:p>
            <a:endParaRPr lang="da-DK" dirty="0"/>
          </a:p>
        </p:txBody>
      </p:sp>
      <p:sp>
        <p:nvSpPr>
          <p:cNvPr id="31" name="Content Placeholder 2"/>
          <p:cNvSpPr>
            <a:spLocks noGrp="1"/>
          </p:cNvSpPr>
          <p:nvPr>
            <p:ph idx="46"/>
          </p:nvPr>
        </p:nvSpPr>
        <p:spPr>
          <a:xfrm>
            <a:off x="6524315" y="2571135"/>
            <a:ext cx="2410823" cy="1829067"/>
          </a:xfrm>
        </p:spPr>
        <p:txBody>
          <a:bodyPr/>
          <a:lstStyle>
            <a:lvl1pPr marL="177800" indent="-177800">
              <a:lnSpc>
                <a:spcPct val="100000"/>
              </a:lnSpc>
              <a:defRPr sz="1400"/>
            </a:lvl1pPr>
            <a:lvl2pPr marL="444500" indent="-177800">
              <a:lnSpc>
                <a:spcPct val="100000"/>
              </a:lnSpc>
              <a:defRPr sz="1400"/>
            </a:lvl2pPr>
            <a:lvl3pPr marL="285750" indent="-285750">
              <a:buFont typeface="Arial" panose="020B0604020202020204" pitchFamily="34" charset="0"/>
              <a:buChar char="•"/>
              <a:defRPr cap="all" baseline="0">
                <a:solidFill>
                  <a:schemeClr val="tx2"/>
                </a:solidFill>
              </a:defRPr>
            </a:lvl3pPr>
            <a:lvl4pPr marL="0" indent="0">
              <a:buNone/>
              <a:defRPr cap="all" baseline="0">
                <a:solidFill>
                  <a:schemeClr val="tx2"/>
                </a:solidFill>
              </a:defRPr>
            </a:lvl4pPr>
            <a:lvl5pPr marL="0" indent="0">
              <a:buNone/>
              <a:defRPr/>
            </a:lvl5pPr>
          </a:lstStyle>
          <a:p>
            <a:pPr lvl="0"/>
            <a:r>
              <a:rPr lang="en-US" noProof="0" dirty="0"/>
              <a:t>Edit Master text styles</a:t>
            </a:r>
          </a:p>
          <a:p>
            <a:pPr lvl="1"/>
            <a:r>
              <a:rPr lang="en-US" noProof="0" dirty="0"/>
              <a:t>Second level</a:t>
            </a:r>
          </a:p>
        </p:txBody>
      </p:sp>
      <p:sp>
        <p:nvSpPr>
          <p:cNvPr id="32" name="Text Placeholder 5"/>
          <p:cNvSpPr>
            <a:spLocks noGrp="1"/>
          </p:cNvSpPr>
          <p:nvPr>
            <p:ph type="body" sz="quarter" idx="47"/>
          </p:nvPr>
        </p:nvSpPr>
        <p:spPr>
          <a:xfrm>
            <a:off x="6532409" y="2312172"/>
            <a:ext cx="2402729" cy="258964"/>
          </a:xfrm>
        </p:spPr>
        <p:txBody>
          <a:bodyPr/>
          <a:lstStyle>
            <a:lvl1pPr marL="0" indent="0">
              <a:buNone/>
              <a:defRPr sz="1200" cap="none" baseline="0">
                <a:solidFill>
                  <a:schemeClr val="tx2"/>
                </a:solidFill>
              </a:defRPr>
            </a:lvl1pPr>
          </a:lstStyle>
          <a:p>
            <a:pPr lvl="0"/>
            <a:r>
              <a:rPr lang="en-US" dirty="0"/>
              <a:t>Edit Master text styles</a:t>
            </a:r>
          </a:p>
        </p:txBody>
      </p:sp>
      <p:sp>
        <p:nvSpPr>
          <p:cNvPr id="33" name="Picture Placeholder 3"/>
          <p:cNvSpPr>
            <a:spLocks noGrp="1"/>
          </p:cNvSpPr>
          <p:nvPr>
            <p:ph type="pic" sz="quarter" idx="48"/>
          </p:nvPr>
        </p:nvSpPr>
        <p:spPr>
          <a:xfrm>
            <a:off x="6524316" y="4400203"/>
            <a:ext cx="2411412" cy="1684530"/>
          </a:xfrm>
        </p:spPr>
        <p:txBody>
          <a:bodyPr/>
          <a:lstStyle/>
          <a:p>
            <a:endParaRPr lang="da-DK" dirty="0"/>
          </a:p>
        </p:txBody>
      </p:sp>
      <p:sp>
        <p:nvSpPr>
          <p:cNvPr id="34" name="Content Placeholder 2"/>
          <p:cNvSpPr>
            <a:spLocks noGrp="1"/>
          </p:cNvSpPr>
          <p:nvPr>
            <p:ph idx="49"/>
          </p:nvPr>
        </p:nvSpPr>
        <p:spPr>
          <a:xfrm>
            <a:off x="9193312" y="2563043"/>
            <a:ext cx="2410823" cy="1829067"/>
          </a:xfrm>
        </p:spPr>
        <p:txBody>
          <a:bodyPr/>
          <a:lstStyle>
            <a:lvl1pPr marL="177800" indent="-177800">
              <a:lnSpc>
                <a:spcPct val="100000"/>
              </a:lnSpc>
              <a:defRPr sz="1400"/>
            </a:lvl1pPr>
            <a:lvl2pPr marL="444500" indent="-177800">
              <a:lnSpc>
                <a:spcPct val="100000"/>
              </a:lnSpc>
              <a:defRPr sz="1400"/>
            </a:lvl2pPr>
            <a:lvl3pPr marL="285750" indent="-285750">
              <a:buFont typeface="Arial" panose="020B0604020202020204" pitchFamily="34" charset="0"/>
              <a:buChar char="•"/>
              <a:defRPr cap="all" baseline="0">
                <a:solidFill>
                  <a:schemeClr val="tx2"/>
                </a:solidFill>
              </a:defRPr>
            </a:lvl3pPr>
            <a:lvl4pPr marL="0" indent="0">
              <a:buNone/>
              <a:defRPr cap="all" baseline="0">
                <a:solidFill>
                  <a:schemeClr val="tx2"/>
                </a:solidFill>
              </a:defRPr>
            </a:lvl4pPr>
            <a:lvl5pPr marL="0" indent="0">
              <a:buNone/>
              <a:defRPr/>
            </a:lvl5pPr>
          </a:lstStyle>
          <a:p>
            <a:pPr lvl="0"/>
            <a:r>
              <a:rPr lang="en-US" noProof="0" dirty="0"/>
              <a:t>Edit Master text styles</a:t>
            </a:r>
          </a:p>
          <a:p>
            <a:pPr lvl="1"/>
            <a:r>
              <a:rPr lang="en-US" noProof="0" dirty="0"/>
              <a:t>Second level</a:t>
            </a:r>
          </a:p>
        </p:txBody>
      </p:sp>
      <p:sp>
        <p:nvSpPr>
          <p:cNvPr id="35" name="Text Placeholder 5"/>
          <p:cNvSpPr>
            <a:spLocks noGrp="1"/>
          </p:cNvSpPr>
          <p:nvPr>
            <p:ph type="body" sz="quarter" idx="50"/>
          </p:nvPr>
        </p:nvSpPr>
        <p:spPr>
          <a:xfrm>
            <a:off x="9201406" y="2304080"/>
            <a:ext cx="2402729" cy="258964"/>
          </a:xfrm>
        </p:spPr>
        <p:txBody>
          <a:bodyPr/>
          <a:lstStyle>
            <a:lvl1pPr marL="0" indent="0">
              <a:buNone/>
              <a:defRPr sz="1200" cap="none" baseline="0">
                <a:solidFill>
                  <a:schemeClr val="tx2"/>
                </a:solidFill>
              </a:defRPr>
            </a:lvl1pPr>
          </a:lstStyle>
          <a:p>
            <a:pPr lvl="0"/>
            <a:r>
              <a:rPr lang="en-US" dirty="0"/>
              <a:t>Edit Master text styles</a:t>
            </a:r>
          </a:p>
        </p:txBody>
      </p:sp>
      <p:sp>
        <p:nvSpPr>
          <p:cNvPr id="36" name="Picture Placeholder 3"/>
          <p:cNvSpPr>
            <a:spLocks noGrp="1"/>
          </p:cNvSpPr>
          <p:nvPr>
            <p:ph type="pic" sz="quarter" idx="51"/>
          </p:nvPr>
        </p:nvSpPr>
        <p:spPr>
          <a:xfrm>
            <a:off x="9193313" y="4392111"/>
            <a:ext cx="2411412" cy="1684530"/>
          </a:xfrm>
        </p:spPr>
        <p:txBody>
          <a:bodyPr/>
          <a:lstStyle/>
          <a:p>
            <a:endParaRPr lang="da-DK" dirty="0"/>
          </a:p>
        </p:txBody>
      </p:sp>
    </p:spTree>
    <p:extLst>
      <p:ext uri="{BB962C8B-B14F-4D97-AF65-F5344CB8AC3E}">
        <p14:creationId xmlns:p14="http://schemas.microsoft.com/office/powerpoint/2010/main" val="2644232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el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9" name="Pladsholder til sidefod 8"/>
          <p:cNvSpPr>
            <a:spLocks noGrp="1"/>
          </p:cNvSpPr>
          <p:nvPr>
            <p:ph type="ftr" sz="quarter" idx="19"/>
          </p:nvPr>
        </p:nvSpPr>
        <p:spPr>
          <a:xfrm>
            <a:off x="8243047" y="6193694"/>
            <a:ext cx="3370553" cy="322900"/>
          </a:xfrm>
          <a:prstGeom prst="rect">
            <a:avLst/>
          </a:prstGeom>
        </p:spPr>
        <p:txBody>
          <a:bodyPr/>
          <a:lstStyle/>
          <a:p>
            <a:r>
              <a:rPr lang="en-US" dirty="0"/>
              <a:t>RTX2254 Bluetooth RF Tester  - 25 May 2019</a:t>
            </a:r>
            <a:endParaRPr lang="en-GB"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498386"/>
          </a:xfrm>
        </p:spPr>
        <p:txBody>
          <a:bodyPr anchor="b"/>
          <a:lstStyle>
            <a:lvl1pPr marL="0" indent="0" algn="l">
              <a:lnSpc>
                <a:spcPct val="130000"/>
              </a:lnSpc>
              <a:spcBef>
                <a:spcPts val="0"/>
              </a:spcBef>
              <a:buNone/>
              <a:defRPr sz="1200" b="0" cap="all" spc="0" baseline="0">
                <a:solidFill>
                  <a:schemeClr val="tx2"/>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
        <p:nvSpPr>
          <p:cNvPr id="15" name="Content Placeholder 2"/>
          <p:cNvSpPr>
            <a:spLocks noGrp="1"/>
          </p:cNvSpPr>
          <p:nvPr>
            <p:ph idx="35"/>
          </p:nvPr>
        </p:nvSpPr>
        <p:spPr>
          <a:xfrm>
            <a:off x="550862" y="4458712"/>
            <a:ext cx="2410823" cy="1624626"/>
          </a:xfrm>
        </p:spPr>
        <p:txBody>
          <a:bodyPr/>
          <a:lstStyle>
            <a:lvl1pPr marL="177800" indent="-177800">
              <a:lnSpc>
                <a:spcPct val="100000"/>
              </a:lnSpc>
              <a:defRPr sz="1400"/>
            </a:lvl1pPr>
            <a:lvl2pPr marL="444500" indent="-177800">
              <a:lnSpc>
                <a:spcPct val="100000"/>
              </a:lnSpc>
              <a:defRPr sz="1400"/>
            </a:lvl2pPr>
            <a:lvl3pPr marL="285750" indent="-285750">
              <a:buFont typeface="Arial" panose="020B0604020202020204" pitchFamily="34" charset="0"/>
              <a:buChar char="•"/>
              <a:defRPr cap="all" baseline="0">
                <a:solidFill>
                  <a:schemeClr val="tx2"/>
                </a:solidFill>
              </a:defRPr>
            </a:lvl3pPr>
            <a:lvl4pPr marL="0" indent="0">
              <a:buNone/>
              <a:defRPr cap="all" baseline="0">
                <a:solidFill>
                  <a:schemeClr val="tx2"/>
                </a:solidFill>
              </a:defRPr>
            </a:lvl4pPr>
            <a:lvl5pPr marL="0" indent="0">
              <a:buNone/>
              <a:defRPr/>
            </a:lvl5pPr>
          </a:lstStyle>
          <a:p>
            <a:pPr lvl="0"/>
            <a:r>
              <a:rPr lang="en-US" noProof="0" dirty="0"/>
              <a:t>Edit Master text styles</a:t>
            </a:r>
          </a:p>
          <a:p>
            <a:pPr lvl="1"/>
            <a:r>
              <a:rPr lang="en-US" noProof="0" dirty="0"/>
              <a:t>Second level</a:t>
            </a:r>
          </a:p>
        </p:txBody>
      </p:sp>
      <p:sp>
        <p:nvSpPr>
          <p:cNvPr id="25" name="Text Placeholder 5"/>
          <p:cNvSpPr>
            <a:spLocks noGrp="1"/>
          </p:cNvSpPr>
          <p:nvPr>
            <p:ph type="body" sz="quarter" idx="22"/>
          </p:nvPr>
        </p:nvSpPr>
        <p:spPr>
          <a:xfrm>
            <a:off x="558956" y="1780823"/>
            <a:ext cx="3374316" cy="406752"/>
          </a:xfrm>
        </p:spPr>
        <p:txBody>
          <a:bodyPr/>
          <a:lstStyle>
            <a:lvl1pPr marL="0" indent="0">
              <a:buNone/>
              <a:defRPr cap="all" baseline="0">
                <a:solidFill>
                  <a:schemeClr val="tx1"/>
                </a:solidFill>
              </a:defRPr>
            </a:lvl1pPr>
          </a:lstStyle>
          <a:p>
            <a:pPr lvl="0"/>
            <a:r>
              <a:rPr lang="en-US" dirty="0"/>
              <a:t>Edit Master text styles</a:t>
            </a:r>
          </a:p>
        </p:txBody>
      </p:sp>
      <p:sp>
        <p:nvSpPr>
          <p:cNvPr id="26" name="Text Placeholder 5"/>
          <p:cNvSpPr>
            <a:spLocks noGrp="1"/>
          </p:cNvSpPr>
          <p:nvPr>
            <p:ph type="body" sz="quarter" idx="24"/>
          </p:nvPr>
        </p:nvSpPr>
        <p:spPr>
          <a:xfrm>
            <a:off x="6505244" y="1788916"/>
            <a:ext cx="3374316" cy="406752"/>
          </a:xfrm>
        </p:spPr>
        <p:txBody>
          <a:bodyPr/>
          <a:lstStyle>
            <a:lvl1pPr marL="0" indent="0">
              <a:buNone/>
              <a:defRPr cap="all" baseline="0">
                <a:solidFill>
                  <a:schemeClr val="tx1"/>
                </a:solidFill>
              </a:defRPr>
            </a:lvl1pPr>
          </a:lstStyle>
          <a:p>
            <a:pPr lvl="0"/>
            <a:r>
              <a:rPr lang="en-US" dirty="0"/>
              <a:t>Edit Master text styles</a:t>
            </a:r>
          </a:p>
        </p:txBody>
      </p:sp>
      <p:cxnSp>
        <p:nvCxnSpPr>
          <p:cNvPr id="6" name="Straight Connector 5"/>
          <p:cNvCxnSpPr/>
          <p:nvPr userDrawn="1"/>
        </p:nvCxnSpPr>
        <p:spPr>
          <a:xfrm>
            <a:off x="6093303" y="2194320"/>
            <a:ext cx="0" cy="3911992"/>
          </a:xfrm>
          <a:prstGeom prst="line">
            <a:avLst/>
          </a:prstGeom>
          <a:ln w="3175" cap="rnd">
            <a:solidFill>
              <a:schemeClr val="tx2"/>
            </a:solidFill>
            <a:prstDash val="sysDash"/>
            <a:round/>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41"/>
          </p:nvPr>
        </p:nvSpPr>
        <p:spPr>
          <a:xfrm>
            <a:off x="558956" y="2320264"/>
            <a:ext cx="2402729" cy="258964"/>
          </a:xfrm>
        </p:spPr>
        <p:txBody>
          <a:bodyPr/>
          <a:lstStyle>
            <a:lvl1pPr marL="0" indent="0">
              <a:buNone/>
              <a:defRPr sz="1200" cap="none" baseline="0">
                <a:solidFill>
                  <a:schemeClr val="tx2"/>
                </a:solidFill>
              </a:defRPr>
            </a:lvl1pPr>
          </a:lstStyle>
          <a:p>
            <a:pPr lvl="0"/>
            <a:r>
              <a:rPr lang="en-US" dirty="0"/>
              <a:t>Edit Master text styles</a:t>
            </a:r>
          </a:p>
        </p:txBody>
      </p:sp>
      <p:sp>
        <p:nvSpPr>
          <p:cNvPr id="4" name="Picture Placeholder 3"/>
          <p:cNvSpPr>
            <a:spLocks noGrp="1"/>
          </p:cNvSpPr>
          <p:nvPr>
            <p:ph type="pic" sz="quarter" idx="42"/>
          </p:nvPr>
        </p:nvSpPr>
        <p:spPr>
          <a:xfrm>
            <a:off x="550863" y="2579502"/>
            <a:ext cx="2411412" cy="1879209"/>
          </a:xfrm>
        </p:spPr>
        <p:txBody>
          <a:bodyPr/>
          <a:lstStyle/>
          <a:p>
            <a:endParaRPr lang="da-DK" dirty="0"/>
          </a:p>
        </p:txBody>
      </p:sp>
      <p:sp>
        <p:nvSpPr>
          <p:cNvPr id="38" name="Content Placeholder 2"/>
          <p:cNvSpPr>
            <a:spLocks noGrp="1"/>
          </p:cNvSpPr>
          <p:nvPr>
            <p:ph idx="54"/>
          </p:nvPr>
        </p:nvSpPr>
        <p:spPr>
          <a:xfrm>
            <a:off x="3211782" y="4449272"/>
            <a:ext cx="2410823" cy="1624626"/>
          </a:xfrm>
        </p:spPr>
        <p:txBody>
          <a:bodyPr/>
          <a:lstStyle>
            <a:lvl1pPr marL="177800" indent="-177800">
              <a:lnSpc>
                <a:spcPct val="100000"/>
              </a:lnSpc>
              <a:defRPr sz="1400"/>
            </a:lvl1pPr>
            <a:lvl2pPr marL="444500" indent="-177800">
              <a:lnSpc>
                <a:spcPct val="100000"/>
              </a:lnSpc>
              <a:defRPr sz="1400"/>
            </a:lvl2pPr>
            <a:lvl3pPr marL="285750" indent="-285750">
              <a:buFont typeface="Arial" panose="020B0604020202020204" pitchFamily="34" charset="0"/>
              <a:buChar char="•"/>
              <a:defRPr cap="all" baseline="0">
                <a:solidFill>
                  <a:schemeClr val="tx2"/>
                </a:solidFill>
              </a:defRPr>
            </a:lvl3pPr>
            <a:lvl4pPr marL="0" indent="0">
              <a:buNone/>
              <a:defRPr cap="all" baseline="0">
                <a:solidFill>
                  <a:schemeClr val="tx2"/>
                </a:solidFill>
              </a:defRPr>
            </a:lvl4pPr>
            <a:lvl5pPr marL="0" indent="0">
              <a:buNone/>
              <a:defRPr/>
            </a:lvl5pPr>
          </a:lstStyle>
          <a:p>
            <a:pPr lvl="0"/>
            <a:r>
              <a:rPr lang="en-US" noProof="0" dirty="0"/>
              <a:t>Edit Master text styles</a:t>
            </a:r>
          </a:p>
          <a:p>
            <a:pPr lvl="1"/>
            <a:r>
              <a:rPr lang="en-US" noProof="0" dirty="0"/>
              <a:t>Second level</a:t>
            </a:r>
          </a:p>
        </p:txBody>
      </p:sp>
      <p:sp>
        <p:nvSpPr>
          <p:cNvPr id="39" name="Text Placeholder 5"/>
          <p:cNvSpPr>
            <a:spLocks noGrp="1"/>
          </p:cNvSpPr>
          <p:nvPr>
            <p:ph type="body" sz="quarter" idx="55"/>
          </p:nvPr>
        </p:nvSpPr>
        <p:spPr>
          <a:xfrm>
            <a:off x="3219876" y="2310824"/>
            <a:ext cx="2402729" cy="258964"/>
          </a:xfrm>
        </p:spPr>
        <p:txBody>
          <a:bodyPr/>
          <a:lstStyle>
            <a:lvl1pPr marL="0" indent="0">
              <a:buNone/>
              <a:defRPr sz="1200" cap="none" baseline="0">
                <a:solidFill>
                  <a:schemeClr val="tx2"/>
                </a:solidFill>
              </a:defRPr>
            </a:lvl1pPr>
          </a:lstStyle>
          <a:p>
            <a:pPr lvl="0"/>
            <a:r>
              <a:rPr lang="en-US" dirty="0"/>
              <a:t>Edit Master text styles</a:t>
            </a:r>
          </a:p>
        </p:txBody>
      </p:sp>
      <p:sp>
        <p:nvSpPr>
          <p:cNvPr id="40" name="Picture Placeholder 3"/>
          <p:cNvSpPr>
            <a:spLocks noGrp="1"/>
          </p:cNvSpPr>
          <p:nvPr>
            <p:ph type="pic" sz="quarter" idx="56"/>
          </p:nvPr>
        </p:nvSpPr>
        <p:spPr>
          <a:xfrm>
            <a:off x="3211783" y="2570062"/>
            <a:ext cx="2411412" cy="1879209"/>
          </a:xfrm>
        </p:spPr>
        <p:txBody>
          <a:bodyPr/>
          <a:lstStyle/>
          <a:p>
            <a:endParaRPr lang="da-DK" dirty="0"/>
          </a:p>
        </p:txBody>
      </p:sp>
      <p:sp>
        <p:nvSpPr>
          <p:cNvPr id="41" name="Content Placeholder 2"/>
          <p:cNvSpPr>
            <a:spLocks noGrp="1"/>
          </p:cNvSpPr>
          <p:nvPr>
            <p:ph idx="57"/>
          </p:nvPr>
        </p:nvSpPr>
        <p:spPr>
          <a:xfrm>
            <a:off x="6513318" y="4457364"/>
            <a:ext cx="2410823" cy="1624626"/>
          </a:xfrm>
        </p:spPr>
        <p:txBody>
          <a:bodyPr/>
          <a:lstStyle>
            <a:lvl1pPr marL="177800" indent="-177800">
              <a:lnSpc>
                <a:spcPct val="100000"/>
              </a:lnSpc>
              <a:defRPr sz="1400"/>
            </a:lvl1pPr>
            <a:lvl2pPr marL="444500" indent="-177800">
              <a:lnSpc>
                <a:spcPct val="100000"/>
              </a:lnSpc>
              <a:defRPr sz="1400"/>
            </a:lvl2pPr>
            <a:lvl3pPr marL="285750" indent="-285750">
              <a:buFont typeface="Arial" panose="020B0604020202020204" pitchFamily="34" charset="0"/>
              <a:buChar char="•"/>
              <a:defRPr cap="all" baseline="0">
                <a:solidFill>
                  <a:schemeClr val="tx2"/>
                </a:solidFill>
              </a:defRPr>
            </a:lvl3pPr>
            <a:lvl4pPr marL="0" indent="0">
              <a:buNone/>
              <a:defRPr cap="all" baseline="0">
                <a:solidFill>
                  <a:schemeClr val="tx2"/>
                </a:solidFill>
              </a:defRPr>
            </a:lvl4pPr>
            <a:lvl5pPr marL="0" indent="0">
              <a:buNone/>
              <a:defRPr/>
            </a:lvl5pPr>
          </a:lstStyle>
          <a:p>
            <a:pPr lvl="0"/>
            <a:r>
              <a:rPr lang="en-US" noProof="0" dirty="0"/>
              <a:t>Edit Master text styles</a:t>
            </a:r>
          </a:p>
          <a:p>
            <a:pPr lvl="1"/>
            <a:r>
              <a:rPr lang="en-US" noProof="0" dirty="0"/>
              <a:t>Second level</a:t>
            </a:r>
          </a:p>
        </p:txBody>
      </p:sp>
      <p:sp>
        <p:nvSpPr>
          <p:cNvPr id="42" name="Text Placeholder 5"/>
          <p:cNvSpPr>
            <a:spLocks noGrp="1"/>
          </p:cNvSpPr>
          <p:nvPr>
            <p:ph type="body" sz="quarter" idx="58"/>
          </p:nvPr>
        </p:nvSpPr>
        <p:spPr>
          <a:xfrm>
            <a:off x="6521412" y="2318916"/>
            <a:ext cx="2402729" cy="258964"/>
          </a:xfrm>
        </p:spPr>
        <p:txBody>
          <a:bodyPr/>
          <a:lstStyle>
            <a:lvl1pPr marL="0" indent="0">
              <a:buNone/>
              <a:defRPr sz="1200" cap="none" baseline="0">
                <a:solidFill>
                  <a:schemeClr val="tx2"/>
                </a:solidFill>
              </a:defRPr>
            </a:lvl1pPr>
          </a:lstStyle>
          <a:p>
            <a:pPr lvl="0"/>
            <a:r>
              <a:rPr lang="en-US" dirty="0"/>
              <a:t>Edit Master text styles</a:t>
            </a:r>
          </a:p>
        </p:txBody>
      </p:sp>
      <p:sp>
        <p:nvSpPr>
          <p:cNvPr id="43" name="Picture Placeholder 3"/>
          <p:cNvSpPr>
            <a:spLocks noGrp="1"/>
          </p:cNvSpPr>
          <p:nvPr>
            <p:ph type="pic" sz="quarter" idx="59"/>
          </p:nvPr>
        </p:nvSpPr>
        <p:spPr>
          <a:xfrm>
            <a:off x="6513319" y="2578154"/>
            <a:ext cx="2411412" cy="1879209"/>
          </a:xfrm>
        </p:spPr>
        <p:txBody>
          <a:bodyPr/>
          <a:lstStyle/>
          <a:p>
            <a:endParaRPr lang="da-DK" dirty="0"/>
          </a:p>
        </p:txBody>
      </p:sp>
      <p:sp>
        <p:nvSpPr>
          <p:cNvPr id="44" name="Content Placeholder 2"/>
          <p:cNvSpPr>
            <a:spLocks noGrp="1"/>
          </p:cNvSpPr>
          <p:nvPr>
            <p:ph idx="60"/>
          </p:nvPr>
        </p:nvSpPr>
        <p:spPr>
          <a:xfrm>
            <a:off x="9174238" y="4447924"/>
            <a:ext cx="2410823" cy="1624626"/>
          </a:xfrm>
        </p:spPr>
        <p:txBody>
          <a:bodyPr/>
          <a:lstStyle>
            <a:lvl1pPr marL="177800" indent="-177800">
              <a:lnSpc>
                <a:spcPct val="100000"/>
              </a:lnSpc>
              <a:defRPr sz="1400"/>
            </a:lvl1pPr>
            <a:lvl2pPr marL="444500" indent="-177800">
              <a:lnSpc>
                <a:spcPct val="100000"/>
              </a:lnSpc>
              <a:defRPr sz="1400"/>
            </a:lvl2pPr>
            <a:lvl3pPr marL="285750" indent="-285750">
              <a:buFont typeface="Arial" panose="020B0604020202020204" pitchFamily="34" charset="0"/>
              <a:buChar char="•"/>
              <a:defRPr cap="all" baseline="0">
                <a:solidFill>
                  <a:schemeClr val="tx2"/>
                </a:solidFill>
              </a:defRPr>
            </a:lvl3pPr>
            <a:lvl4pPr marL="0" indent="0">
              <a:buNone/>
              <a:defRPr cap="all" baseline="0">
                <a:solidFill>
                  <a:schemeClr val="tx2"/>
                </a:solidFill>
              </a:defRPr>
            </a:lvl4pPr>
            <a:lvl5pPr marL="0" indent="0">
              <a:buNone/>
              <a:defRPr/>
            </a:lvl5pPr>
          </a:lstStyle>
          <a:p>
            <a:pPr lvl="0"/>
            <a:r>
              <a:rPr lang="en-US" noProof="0" dirty="0"/>
              <a:t>Edit Master text styles</a:t>
            </a:r>
          </a:p>
          <a:p>
            <a:pPr lvl="1"/>
            <a:r>
              <a:rPr lang="en-US" noProof="0" dirty="0"/>
              <a:t>Second level</a:t>
            </a:r>
          </a:p>
        </p:txBody>
      </p:sp>
      <p:sp>
        <p:nvSpPr>
          <p:cNvPr id="45" name="Text Placeholder 5"/>
          <p:cNvSpPr>
            <a:spLocks noGrp="1"/>
          </p:cNvSpPr>
          <p:nvPr>
            <p:ph type="body" sz="quarter" idx="61"/>
          </p:nvPr>
        </p:nvSpPr>
        <p:spPr>
          <a:xfrm>
            <a:off x="9182332" y="2309476"/>
            <a:ext cx="2402729" cy="258964"/>
          </a:xfrm>
        </p:spPr>
        <p:txBody>
          <a:bodyPr/>
          <a:lstStyle>
            <a:lvl1pPr marL="0" indent="0">
              <a:buNone/>
              <a:defRPr sz="1200" cap="none" baseline="0">
                <a:solidFill>
                  <a:schemeClr val="tx2"/>
                </a:solidFill>
              </a:defRPr>
            </a:lvl1pPr>
          </a:lstStyle>
          <a:p>
            <a:pPr lvl="0"/>
            <a:r>
              <a:rPr lang="en-US" dirty="0"/>
              <a:t>Edit Master text styles</a:t>
            </a:r>
          </a:p>
        </p:txBody>
      </p:sp>
      <p:sp>
        <p:nvSpPr>
          <p:cNvPr id="46" name="Picture Placeholder 3"/>
          <p:cNvSpPr>
            <a:spLocks noGrp="1"/>
          </p:cNvSpPr>
          <p:nvPr>
            <p:ph type="pic" sz="quarter" idx="62"/>
          </p:nvPr>
        </p:nvSpPr>
        <p:spPr>
          <a:xfrm>
            <a:off x="9174239" y="2568714"/>
            <a:ext cx="2411412" cy="1879209"/>
          </a:xfrm>
        </p:spPr>
        <p:txBody>
          <a:bodyPr/>
          <a:lstStyle/>
          <a:p>
            <a:endParaRPr lang="da-DK" dirty="0"/>
          </a:p>
        </p:txBody>
      </p:sp>
    </p:spTree>
    <p:extLst>
      <p:ext uri="{BB962C8B-B14F-4D97-AF65-F5344CB8AC3E}">
        <p14:creationId xmlns:p14="http://schemas.microsoft.com/office/powerpoint/2010/main" val="583300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og indhol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6409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da-DK" noProof="0"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marL="285750" indent="-285750">
              <a:buFont typeface="Arial" panose="020B0604020202020204" pitchFamily="34" charset="0"/>
              <a:buChar char="•"/>
              <a:defRPr cap="all" baseline="0">
                <a:solidFill>
                  <a:schemeClr val="bg1"/>
                </a:solidFill>
              </a:defRPr>
            </a:lvl3pPr>
            <a:lvl4pPr marL="0" indent="0">
              <a:buNone/>
              <a:defRPr cap="all" baseline="0">
                <a:solidFill>
                  <a:schemeClr val="bg1"/>
                </a:solidFill>
              </a:defRPr>
            </a:lvl4pPr>
            <a:lvl5pPr marL="0" indent="0">
              <a:buNone/>
              <a:defRPr>
                <a:solidFill>
                  <a:schemeClr val="bg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da-DK" noProof="0" dirty="0"/>
          </a:p>
        </p:txBody>
      </p:sp>
      <p:sp>
        <p:nvSpPr>
          <p:cNvPr id="9" name="Pladsholder til sidefod 8"/>
          <p:cNvSpPr>
            <a:spLocks noGrp="1"/>
          </p:cNvSpPr>
          <p:nvPr>
            <p:ph type="ftr" sz="quarter" idx="19"/>
          </p:nvPr>
        </p:nvSpPr>
        <p:spPr>
          <a:xfrm>
            <a:off x="8243047" y="6193694"/>
            <a:ext cx="3370553" cy="322900"/>
          </a:xfrm>
          <a:prstGeom prst="rect">
            <a:avLst/>
          </a:prstGeom>
        </p:spPr>
        <p:txBody>
          <a:bodyPr/>
          <a:lstStyle>
            <a:lvl1pPr>
              <a:defRPr>
                <a:solidFill>
                  <a:schemeClr val="bg1"/>
                </a:solidFill>
              </a:defRPr>
            </a:lvl1pPr>
          </a:lstStyle>
          <a:p>
            <a:r>
              <a:rPr lang="en-US" dirty="0"/>
              <a:t>RTX2254 Bluetooth RF Tester  - 25 May 2019</a:t>
            </a:r>
            <a:endParaRPr lang="en-GB"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498386"/>
          </a:xfrm>
        </p:spPr>
        <p:txBody>
          <a:bodyPr anchor="b"/>
          <a:lstStyle>
            <a:lvl1pPr marL="0" indent="0" algn="l">
              <a:lnSpc>
                <a:spcPct val="130000"/>
              </a:lnSpc>
              <a:spcBef>
                <a:spcPts val="0"/>
              </a:spcBef>
              <a:buNone/>
              <a:defRPr sz="1200" b="0" cap="all" spc="0" baseline="0">
                <a:solidFill>
                  <a:schemeClr val="bg1"/>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Tree>
    <p:extLst>
      <p:ext uri="{BB962C8B-B14F-4D97-AF65-F5344CB8AC3E}">
        <p14:creationId xmlns:p14="http://schemas.microsoft.com/office/powerpoint/2010/main" val="1872783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el og indhol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6409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da-DK" noProof="0" dirty="0"/>
          </a:p>
        </p:txBody>
      </p:sp>
      <p:sp>
        <p:nvSpPr>
          <p:cNvPr id="3" name="Content Placeholder 2"/>
          <p:cNvSpPr>
            <a:spLocks noGrp="1"/>
          </p:cNvSpPr>
          <p:nvPr>
            <p:ph idx="1"/>
          </p:nvPr>
        </p:nvSpPr>
        <p:spPr>
          <a:xfrm>
            <a:off x="550864" y="2187574"/>
            <a:ext cx="3381866" cy="3905251"/>
          </a:xfrm>
        </p:spPr>
        <p:txBody>
          <a:bodyPr/>
          <a:lstStyle>
            <a:lvl1pPr>
              <a:defRPr>
                <a:solidFill>
                  <a:schemeClr val="bg1"/>
                </a:solidFill>
              </a:defRPr>
            </a:lvl1pPr>
            <a:lvl2pPr>
              <a:defRPr>
                <a:solidFill>
                  <a:schemeClr val="bg1"/>
                </a:solidFill>
              </a:defRPr>
            </a:lvl2pPr>
            <a:lvl3pPr marL="285750" indent="-285750">
              <a:buFont typeface="Arial" panose="020B0604020202020204" pitchFamily="34" charset="0"/>
              <a:buChar char="•"/>
              <a:defRPr cap="all" baseline="0">
                <a:solidFill>
                  <a:schemeClr val="bg1"/>
                </a:solidFill>
              </a:defRPr>
            </a:lvl3pPr>
            <a:lvl4pPr marL="0" indent="0">
              <a:buNone/>
              <a:defRPr cap="all" baseline="0">
                <a:solidFill>
                  <a:schemeClr val="bg1"/>
                </a:solidFill>
              </a:defRPr>
            </a:lvl4pPr>
            <a:lvl5pPr marL="0" indent="0">
              <a:buNone/>
              <a:defRPr>
                <a:solidFill>
                  <a:schemeClr val="bg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da-DK" noProof="0" dirty="0"/>
          </a:p>
        </p:txBody>
      </p:sp>
      <p:sp>
        <p:nvSpPr>
          <p:cNvPr id="9" name="Pladsholder til sidefod 8"/>
          <p:cNvSpPr>
            <a:spLocks noGrp="1"/>
          </p:cNvSpPr>
          <p:nvPr>
            <p:ph type="ftr" sz="quarter" idx="19"/>
          </p:nvPr>
        </p:nvSpPr>
        <p:spPr>
          <a:xfrm>
            <a:off x="8243047" y="6193694"/>
            <a:ext cx="3370553" cy="322900"/>
          </a:xfrm>
          <a:prstGeom prst="rect">
            <a:avLst/>
          </a:prstGeom>
        </p:spPr>
        <p:txBody>
          <a:bodyPr/>
          <a:lstStyle>
            <a:lvl1pPr>
              <a:defRPr>
                <a:solidFill>
                  <a:schemeClr val="bg1"/>
                </a:solidFill>
              </a:defRPr>
            </a:lvl1pPr>
          </a:lstStyle>
          <a:p>
            <a:r>
              <a:rPr lang="en-US" dirty="0"/>
              <a:t>RTX2254 Bluetooth RF Tester  - 25 May 2019</a:t>
            </a:r>
            <a:endParaRPr lang="en-GB"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498386"/>
          </a:xfrm>
        </p:spPr>
        <p:txBody>
          <a:bodyPr anchor="b"/>
          <a:lstStyle>
            <a:lvl1pPr marL="0" indent="0" algn="l">
              <a:lnSpc>
                <a:spcPct val="130000"/>
              </a:lnSpc>
              <a:spcBef>
                <a:spcPts val="0"/>
              </a:spcBef>
              <a:buNone/>
              <a:defRPr sz="1200" b="0" cap="all" spc="0" baseline="0">
                <a:solidFill>
                  <a:schemeClr val="bg1"/>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
        <p:nvSpPr>
          <p:cNvPr id="6" name="Text Placeholder 5"/>
          <p:cNvSpPr>
            <a:spLocks noGrp="1"/>
          </p:cNvSpPr>
          <p:nvPr>
            <p:ph type="body" sz="quarter" idx="22"/>
          </p:nvPr>
        </p:nvSpPr>
        <p:spPr>
          <a:xfrm>
            <a:off x="558956" y="1780823"/>
            <a:ext cx="3374316" cy="406752"/>
          </a:xfrm>
        </p:spPr>
        <p:txBody>
          <a:bodyPr/>
          <a:lstStyle>
            <a:lvl1pPr marL="0" indent="0">
              <a:buNone/>
              <a:defRPr cap="all" baseline="0">
                <a:solidFill>
                  <a:schemeClr val="bg1"/>
                </a:solidFill>
              </a:defRPr>
            </a:lvl1pPr>
          </a:lstStyle>
          <a:p>
            <a:pPr lvl="0"/>
            <a:r>
              <a:rPr lang="en-US" dirty="0"/>
              <a:t>Edit Master text styles</a:t>
            </a:r>
          </a:p>
        </p:txBody>
      </p:sp>
      <p:sp>
        <p:nvSpPr>
          <p:cNvPr id="11" name="Content Placeholder 2"/>
          <p:cNvSpPr>
            <a:spLocks noGrp="1"/>
          </p:cNvSpPr>
          <p:nvPr>
            <p:ph idx="23"/>
          </p:nvPr>
        </p:nvSpPr>
        <p:spPr>
          <a:xfrm>
            <a:off x="4255668" y="2195667"/>
            <a:ext cx="3381866" cy="3905251"/>
          </a:xfrm>
        </p:spPr>
        <p:txBody>
          <a:bodyPr/>
          <a:lstStyle>
            <a:lvl1pPr>
              <a:defRPr>
                <a:solidFill>
                  <a:schemeClr val="bg1"/>
                </a:solidFill>
              </a:defRPr>
            </a:lvl1pPr>
            <a:lvl2pPr>
              <a:defRPr>
                <a:solidFill>
                  <a:schemeClr val="bg1"/>
                </a:solidFill>
              </a:defRPr>
            </a:lvl2pPr>
            <a:lvl3pPr marL="285750" indent="-285750">
              <a:buFont typeface="Arial" panose="020B0604020202020204" pitchFamily="34" charset="0"/>
              <a:buChar char="•"/>
              <a:defRPr cap="all" baseline="0">
                <a:solidFill>
                  <a:schemeClr val="bg1"/>
                </a:solidFill>
              </a:defRPr>
            </a:lvl3pPr>
            <a:lvl4pPr marL="0" indent="0">
              <a:buNone/>
              <a:defRPr cap="all" baseline="0">
                <a:solidFill>
                  <a:schemeClr val="bg1"/>
                </a:solidFill>
              </a:defRPr>
            </a:lvl4pPr>
            <a:lvl5pPr marL="0" indent="0">
              <a:buNone/>
              <a:defRPr>
                <a:solidFill>
                  <a:schemeClr val="bg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da-DK" noProof="0" dirty="0"/>
          </a:p>
        </p:txBody>
      </p:sp>
      <p:sp>
        <p:nvSpPr>
          <p:cNvPr id="12" name="Text Placeholder 5"/>
          <p:cNvSpPr>
            <a:spLocks noGrp="1"/>
          </p:cNvSpPr>
          <p:nvPr>
            <p:ph type="body" sz="quarter" idx="24"/>
          </p:nvPr>
        </p:nvSpPr>
        <p:spPr>
          <a:xfrm>
            <a:off x="4263760" y="1788916"/>
            <a:ext cx="3374316" cy="406752"/>
          </a:xfrm>
        </p:spPr>
        <p:txBody>
          <a:bodyPr/>
          <a:lstStyle>
            <a:lvl1pPr marL="0" indent="0">
              <a:buNone/>
              <a:defRPr cap="all" baseline="0">
                <a:solidFill>
                  <a:schemeClr val="bg1"/>
                </a:solidFill>
              </a:defRPr>
            </a:lvl1pPr>
          </a:lstStyle>
          <a:p>
            <a:pPr lvl="0"/>
            <a:r>
              <a:rPr lang="en-US" dirty="0"/>
              <a:t>Edit Master text styles</a:t>
            </a:r>
          </a:p>
        </p:txBody>
      </p:sp>
      <p:sp>
        <p:nvSpPr>
          <p:cNvPr id="13" name="Content Placeholder 2"/>
          <p:cNvSpPr>
            <a:spLocks noGrp="1"/>
          </p:cNvSpPr>
          <p:nvPr>
            <p:ph idx="25"/>
          </p:nvPr>
        </p:nvSpPr>
        <p:spPr>
          <a:xfrm>
            <a:off x="7960471" y="2195668"/>
            <a:ext cx="3680665" cy="1664234"/>
          </a:xfrm>
        </p:spPr>
        <p:txBody>
          <a:bodyPr/>
          <a:lstStyle>
            <a:lvl1pPr>
              <a:defRPr>
                <a:solidFill>
                  <a:schemeClr val="bg1"/>
                </a:solidFill>
              </a:defRPr>
            </a:lvl1pPr>
            <a:lvl2pPr>
              <a:defRPr>
                <a:solidFill>
                  <a:schemeClr val="bg1"/>
                </a:solidFill>
              </a:defRPr>
            </a:lvl2pPr>
            <a:lvl3pPr marL="285750" indent="-285750">
              <a:buFont typeface="Arial" panose="020B0604020202020204" pitchFamily="34" charset="0"/>
              <a:buChar char="•"/>
              <a:defRPr cap="all" baseline="0">
                <a:solidFill>
                  <a:schemeClr val="bg1"/>
                </a:solidFill>
              </a:defRPr>
            </a:lvl3pPr>
            <a:lvl4pPr marL="0" indent="0">
              <a:buNone/>
              <a:defRPr cap="all" baseline="0">
                <a:solidFill>
                  <a:schemeClr val="bg1"/>
                </a:solidFill>
              </a:defRPr>
            </a:lvl4pPr>
            <a:lvl5pPr marL="0" indent="0">
              <a:buNone/>
              <a:defRPr>
                <a:solidFill>
                  <a:schemeClr val="bg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da-DK" noProof="0" dirty="0"/>
          </a:p>
        </p:txBody>
      </p:sp>
      <p:sp>
        <p:nvSpPr>
          <p:cNvPr id="14" name="Text Placeholder 5"/>
          <p:cNvSpPr>
            <a:spLocks noGrp="1"/>
          </p:cNvSpPr>
          <p:nvPr>
            <p:ph type="body" sz="quarter" idx="26"/>
          </p:nvPr>
        </p:nvSpPr>
        <p:spPr>
          <a:xfrm>
            <a:off x="7968564" y="1788916"/>
            <a:ext cx="3672448" cy="406752"/>
          </a:xfrm>
        </p:spPr>
        <p:txBody>
          <a:bodyPr/>
          <a:lstStyle>
            <a:lvl1pPr marL="0" indent="0">
              <a:buNone/>
              <a:defRPr cap="all" baseline="0">
                <a:solidFill>
                  <a:schemeClr val="bg1"/>
                </a:solidFill>
              </a:defRPr>
            </a:lvl1pPr>
          </a:lstStyle>
          <a:p>
            <a:pPr lvl="0"/>
            <a:r>
              <a:rPr lang="en-US" dirty="0"/>
              <a:t>Edit Master text styles</a:t>
            </a:r>
          </a:p>
        </p:txBody>
      </p:sp>
      <p:sp>
        <p:nvSpPr>
          <p:cNvPr id="15" name="Content Placeholder 2"/>
          <p:cNvSpPr>
            <a:spLocks noGrp="1"/>
          </p:cNvSpPr>
          <p:nvPr>
            <p:ph idx="27"/>
          </p:nvPr>
        </p:nvSpPr>
        <p:spPr>
          <a:xfrm>
            <a:off x="7960472" y="4438517"/>
            <a:ext cx="3680665" cy="1664234"/>
          </a:xfrm>
        </p:spPr>
        <p:txBody>
          <a:bodyPr/>
          <a:lstStyle>
            <a:lvl1pPr>
              <a:defRPr>
                <a:solidFill>
                  <a:schemeClr val="bg1"/>
                </a:solidFill>
              </a:defRPr>
            </a:lvl1pPr>
            <a:lvl2pPr>
              <a:defRPr>
                <a:solidFill>
                  <a:schemeClr val="bg1"/>
                </a:solidFill>
              </a:defRPr>
            </a:lvl2pPr>
            <a:lvl3pPr marL="285750" indent="-285750">
              <a:buFont typeface="Arial" panose="020B0604020202020204" pitchFamily="34" charset="0"/>
              <a:buChar char="•"/>
              <a:defRPr cap="all" baseline="0">
                <a:solidFill>
                  <a:schemeClr val="bg1"/>
                </a:solidFill>
              </a:defRPr>
            </a:lvl3pPr>
            <a:lvl4pPr marL="0" indent="0">
              <a:buNone/>
              <a:defRPr cap="all" baseline="0">
                <a:solidFill>
                  <a:schemeClr val="bg1"/>
                </a:solidFill>
              </a:defRPr>
            </a:lvl4pPr>
            <a:lvl5pPr marL="0" indent="0">
              <a:buNone/>
              <a:defRPr>
                <a:solidFill>
                  <a:schemeClr val="bg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da-DK" noProof="0" dirty="0"/>
          </a:p>
        </p:txBody>
      </p:sp>
      <p:sp>
        <p:nvSpPr>
          <p:cNvPr id="16" name="Text Placeholder 5"/>
          <p:cNvSpPr>
            <a:spLocks noGrp="1"/>
          </p:cNvSpPr>
          <p:nvPr>
            <p:ph type="body" sz="quarter" idx="28"/>
          </p:nvPr>
        </p:nvSpPr>
        <p:spPr>
          <a:xfrm>
            <a:off x="7968565" y="4031765"/>
            <a:ext cx="3672448" cy="406752"/>
          </a:xfrm>
        </p:spPr>
        <p:txBody>
          <a:bodyPr/>
          <a:lstStyle>
            <a:lvl1pPr marL="0" indent="0">
              <a:buNone/>
              <a:defRPr cap="all" baseline="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035004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 og indhol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6409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da-DK" noProof="0" dirty="0"/>
          </a:p>
        </p:txBody>
      </p:sp>
      <p:sp>
        <p:nvSpPr>
          <p:cNvPr id="9" name="Pladsholder til sidefod 8"/>
          <p:cNvSpPr>
            <a:spLocks noGrp="1"/>
          </p:cNvSpPr>
          <p:nvPr>
            <p:ph type="ftr" sz="quarter" idx="19"/>
          </p:nvPr>
        </p:nvSpPr>
        <p:spPr>
          <a:xfrm>
            <a:off x="8243047" y="6193694"/>
            <a:ext cx="3370553" cy="322900"/>
          </a:xfrm>
          <a:prstGeom prst="rect">
            <a:avLst/>
          </a:prstGeom>
        </p:spPr>
        <p:txBody>
          <a:bodyPr/>
          <a:lstStyle>
            <a:lvl1pPr>
              <a:defRPr>
                <a:solidFill>
                  <a:schemeClr val="bg1"/>
                </a:solidFill>
              </a:defRPr>
            </a:lvl1pPr>
          </a:lstStyle>
          <a:p>
            <a:r>
              <a:rPr lang="en-US" dirty="0"/>
              <a:t>RTX2254 Bluetooth RF Tester  - 25 May 2019</a:t>
            </a:r>
            <a:endParaRPr lang="en-GB"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16" name="Text Placeholder 15"/>
          <p:cNvSpPr>
            <a:spLocks noGrp="1"/>
          </p:cNvSpPr>
          <p:nvPr>
            <p:ph type="body" sz="quarter" idx="28"/>
          </p:nvPr>
        </p:nvSpPr>
        <p:spPr>
          <a:xfrm>
            <a:off x="550862" y="1724984"/>
            <a:ext cx="3512704"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23" name="Chart Placeholder 22"/>
          <p:cNvSpPr>
            <a:spLocks noGrp="1"/>
          </p:cNvSpPr>
          <p:nvPr>
            <p:ph type="chart" sz="quarter" idx="34"/>
          </p:nvPr>
        </p:nvSpPr>
        <p:spPr>
          <a:xfrm>
            <a:off x="550863" y="4783743"/>
            <a:ext cx="3519447" cy="1309081"/>
          </a:xfrm>
        </p:spPr>
        <p:txBody>
          <a:bodyPr/>
          <a:lstStyle/>
          <a:p>
            <a:endParaRPr lang="da-DK" dirty="0"/>
          </a:p>
        </p:txBody>
      </p:sp>
      <p:sp>
        <p:nvSpPr>
          <p:cNvPr id="25" name="Chart Placeholder 22"/>
          <p:cNvSpPr>
            <a:spLocks noGrp="1"/>
          </p:cNvSpPr>
          <p:nvPr>
            <p:ph type="chart" sz="quarter" idx="36"/>
          </p:nvPr>
        </p:nvSpPr>
        <p:spPr>
          <a:xfrm>
            <a:off x="4310947" y="4758255"/>
            <a:ext cx="3512704" cy="1333221"/>
          </a:xfrm>
        </p:spPr>
        <p:txBody>
          <a:bodyPr/>
          <a:lstStyle/>
          <a:p>
            <a:endParaRPr lang="da-DK" dirty="0"/>
          </a:p>
        </p:txBody>
      </p:sp>
      <p:sp>
        <p:nvSpPr>
          <p:cNvPr id="27" name="Chart Placeholder 22"/>
          <p:cNvSpPr>
            <a:spLocks noGrp="1"/>
          </p:cNvSpPr>
          <p:nvPr>
            <p:ph type="chart" sz="quarter" idx="38"/>
          </p:nvPr>
        </p:nvSpPr>
        <p:spPr>
          <a:xfrm>
            <a:off x="8120930" y="4747940"/>
            <a:ext cx="3520207" cy="1343536"/>
          </a:xfrm>
        </p:spPr>
        <p:txBody>
          <a:bodyPr/>
          <a:lstStyle/>
          <a:p>
            <a:endParaRPr lang="da-DK" dirty="0"/>
          </a:p>
        </p:txBody>
      </p:sp>
      <p:sp>
        <p:nvSpPr>
          <p:cNvPr id="29" name="Text Placeholder 15"/>
          <p:cNvSpPr>
            <a:spLocks noGrp="1"/>
          </p:cNvSpPr>
          <p:nvPr>
            <p:ph type="body" sz="quarter" idx="39" hasCustomPrompt="1"/>
          </p:nvPr>
        </p:nvSpPr>
        <p:spPr>
          <a:xfrm>
            <a:off x="550862" y="2134969"/>
            <a:ext cx="3512704" cy="705362"/>
          </a:xfrm>
        </p:spPr>
        <p:txBody>
          <a:bodyPr/>
          <a:lstStyle>
            <a:lvl1pPr marL="0" indent="0">
              <a:buNone/>
              <a:defRPr sz="2400" b="1" cap="all" baseline="0">
                <a:solidFill>
                  <a:schemeClr val="bg1"/>
                </a:solidFill>
              </a:defRPr>
            </a:lvl1pPr>
            <a:lvl2pPr marL="0" indent="0">
              <a:lnSpc>
                <a:spcPct val="100000"/>
              </a:lnSpc>
              <a:buNone/>
              <a:defRPr sz="1100">
                <a:solidFill>
                  <a:schemeClr val="bg1"/>
                </a:solidFill>
              </a:defRPr>
            </a:lvl2pPr>
          </a:lstStyle>
          <a:p>
            <a:pPr lvl="1"/>
            <a:r>
              <a:rPr lang="en-US" dirty="0"/>
              <a:t>Second level</a:t>
            </a:r>
          </a:p>
        </p:txBody>
      </p:sp>
      <p:sp>
        <p:nvSpPr>
          <p:cNvPr id="30" name="Text Placeholder 15"/>
          <p:cNvSpPr>
            <a:spLocks noGrp="1"/>
          </p:cNvSpPr>
          <p:nvPr>
            <p:ph type="body" sz="quarter" idx="40"/>
          </p:nvPr>
        </p:nvSpPr>
        <p:spPr>
          <a:xfrm>
            <a:off x="4312294" y="1724984"/>
            <a:ext cx="3512704"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31" name="Text Placeholder 15"/>
          <p:cNvSpPr>
            <a:spLocks noGrp="1"/>
          </p:cNvSpPr>
          <p:nvPr>
            <p:ph type="body" sz="quarter" idx="41" hasCustomPrompt="1"/>
          </p:nvPr>
        </p:nvSpPr>
        <p:spPr>
          <a:xfrm>
            <a:off x="4312294" y="2134969"/>
            <a:ext cx="3512704" cy="705362"/>
          </a:xfrm>
        </p:spPr>
        <p:txBody>
          <a:bodyPr/>
          <a:lstStyle>
            <a:lvl1pPr marL="0" indent="0">
              <a:buNone/>
              <a:defRPr sz="2400" b="1" cap="all" baseline="0">
                <a:solidFill>
                  <a:schemeClr val="bg1"/>
                </a:solidFill>
              </a:defRPr>
            </a:lvl1pPr>
            <a:lvl2pPr marL="0" indent="0">
              <a:lnSpc>
                <a:spcPct val="100000"/>
              </a:lnSpc>
              <a:buNone/>
              <a:defRPr sz="1100">
                <a:solidFill>
                  <a:schemeClr val="bg1"/>
                </a:solidFill>
              </a:defRPr>
            </a:lvl2pPr>
          </a:lstStyle>
          <a:p>
            <a:pPr lvl="1"/>
            <a:r>
              <a:rPr lang="en-US" dirty="0"/>
              <a:t>Second level</a:t>
            </a:r>
          </a:p>
        </p:txBody>
      </p:sp>
      <p:sp>
        <p:nvSpPr>
          <p:cNvPr id="32" name="Text Placeholder 15"/>
          <p:cNvSpPr>
            <a:spLocks noGrp="1"/>
          </p:cNvSpPr>
          <p:nvPr>
            <p:ph type="body" sz="quarter" idx="42"/>
          </p:nvPr>
        </p:nvSpPr>
        <p:spPr>
          <a:xfrm>
            <a:off x="8122278" y="1724984"/>
            <a:ext cx="3512704"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33" name="Text Placeholder 15"/>
          <p:cNvSpPr>
            <a:spLocks noGrp="1"/>
          </p:cNvSpPr>
          <p:nvPr>
            <p:ph type="body" sz="quarter" idx="43" hasCustomPrompt="1"/>
          </p:nvPr>
        </p:nvSpPr>
        <p:spPr>
          <a:xfrm>
            <a:off x="8122278" y="2134969"/>
            <a:ext cx="3512704" cy="705362"/>
          </a:xfrm>
        </p:spPr>
        <p:txBody>
          <a:bodyPr/>
          <a:lstStyle>
            <a:lvl1pPr marL="0" indent="0">
              <a:buNone/>
              <a:defRPr sz="2400" b="1" cap="all" baseline="0">
                <a:solidFill>
                  <a:schemeClr val="bg1"/>
                </a:solidFill>
              </a:defRPr>
            </a:lvl1pPr>
            <a:lvl2pPr marL="0" indent="0">
              <a:lnSpc>
                <a:spcPct val="100000"/>
              </a:lnSpc>
              <a:buNone/>
              <a:defRPr sz="1100">
                <a:solidFill>
                  <a:schemeClr val="bg1"/>
                </a:solidFill>
              </a:defRPr>
            </a:lvl2pPr>
          </a:lstStyle>
          <a:p>
            <a:pPr lvl="1"/>
            <a:r>
              <a:rPr lang="en-US" dirty="0"/>
              <a:t>Second level</a:t>
            </a:r>
          </a:p>
        </p:txBody>
      </p:sp>
      <p:sp>
        <p:nvSpPr>
          <p:cNvPr id="34" name="Text Placeholder 15"/>
          <p:cNvSpPr>
            <a:spLocks noGrp="1"/>
          </p:cNvSpPr>
          <p:nvPr>
            <p:ph type="body" sz="quarter" idx="44"/>
          </p:nvPr>
        </p:nvSpPr>
        <p:spPr>
          <a:xfrm>
            <a:off x="557606" y="3018356"/>
            <a:ext cx="3512704"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35" name="Text Placeholder 15"/>
          <p:cNvSpPr>
            <a:spLocks noGrp="1"/>
          </p:cNvSpPr>
          <p:nvPr>
            <p:ph type="body" sz="quarter" idx="45" hasCustomPrompt="1"/>
          </p:nvPr>
        </p:nvSpPr>
        <p:spPr>
          <a:xfrm>
            <a:off x="557606" y="3428341"/>
            <a:ext cx="3512704" cy="705362"/>
          </a:xfrm>
        </p:spPr>
        <p:txBody>
          <a:bodyPr/>
          <a:lstStyle>
            <a:lvl1pPr marL="0" indent="0">
              <a:buNone/>
              <a:defRPr sz="2400" b="1" cap="all" baseline="0">
                <a:solidFill>
                  <a:schemeClr val="bg1"/>
                </a:solidFill>
              </a:defRPr>
            </a:lvl1pPr>
            <a:lvl2pPr marL="0" indent="0">
              <a:lnSpc>
                <a:spcPct val="100000"/>
              </a:lnSpc>
              <a:buNone/>
              <a:defRPr sz="1100">
                <a:solidFill>
                  <a:schemeClr val="bg1"/>
                </a:solidFill>
              </a:defRPr>
            </a:lvl2pPr>
          </a:lstStyle>
          <a:p>
            <a:pPr lvl="1"/>
            <a:r>
              <a:rPr lang="en-US" dirty="0"/>
              <a:t>Second level</a:t>
            </a:r>
          </a:p>
        </p:txBody>
      </p:sp>
      <p:sp>
        <p:nvSpPr>
          <p:cNvPr id="36" name="Text Placeholder 15"/>
          <p:cNvSpPr>
            <a:spLocks noGrp="1"/>
          </p:cNvSpPr>
          <p:nvPr>
            <p:ph type="body" sz="quarter" idx="46"/>
          </p:nvPr>
        </p:nvSpPr>
        <p:spPr>
          <a:xfrm>
            <a:off x="4310946" y="3018356"/>
            <a:ext cx="3512704"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37" name="Text Placeholder 15"/>
          <p:cNvSpPr>
            <a:spLocks noGrp="1"/>
          </p:cNvSpPr>
          <p:nvPr>
            <p:ph type="body" sz="quarter" idx="47" hasCustomPrompt="1"/>
          </p:nvPr>
        </p:nvSpPr>
        <p:spPr>
          <a:xfrm>
            <a:off x="4310946" y="3428341"/>
            <a:ext cx="3512704" cy="705362"/>
          </a:xfrm>
        </p:spPr>
        <p:txBody>
          <a:bodyPr/>
          <a:lstStyle>
            <a:lvl1pPr marL="0" indent="0">
              <a:buNone/>
              <a:defRPr sz="2400" b="1" cap="all" baseline="0">
                <a:solidFill>
                  <a:schemeClr val="bg1"/>
                </a:solidFill>
              </a:defRPr>
            </a:lvl1pPr>
            <a:lvl2pPr marL="0" indent="0">
              <a:lnSpc>
                <a:spcPct val="100000"/>
              </a:lnSpc>
              <a:buNone/>
              <a:defRPr sz="1100">
                <a:solidFill>
                  <a:schemeClr val="bg1"/>
                </a:solidFill>
              </a:defRPr>
            </a:lvl2pPr>
          </a:lstStyle>
          <a:p>
            <a:pPr lvl="1"/>
            <a:r>
              <a:rPr lang="en-US" dirty="0"/>
              <a:t>Second level</a:t>
            </a:r>
          </a:p>
        </p:txBody>
      </p:sp>
      <p:sp>
        <p:nvSpPr>
          <p:cNvPr id="38" name="Text Placeholder 15"/>
          <p:cNvSpPr>
            <a:spLocks noGrp="1"/>
          </p:cNvSpPr>
          <p:nvPr>
            <p:ph type="body" sz="quarter" idx="48"/>
          </p:nvPr>
        </p:nvSpPr>
        <p:spPr>
          <a:xfrm>
            <a:off x="8120930" y="3018356"/>
            <a:ext cx="3512704"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39" name="Text Placeholder 15"/>
          <p:cNvSpPr>
            <a:spLocks noGrp="1"/>
          </p:cNvSpPr>
          <p:nvPr>
            <p:ph type="body" sz="quarter" idx="49" hasCustomPrompt="1"/>
          </p:nvPr>
        </p:nvSpPr>
        <p:spPr>
          <a:xfrm>
            <a:off x="8120930" y="3428341"/>
            <a:ext cx="3512704" cy="705362"/>
          </a:xfrm>
        </p:spPr>
        <p:txBody>
          <a:bodyPr/>
          <a:lstStyle>
            <a:lvl1pPr marL="0" indent="0">
              <a:buNone/>
              <a:defRPr sz="2400" b="1" cap="all" baseline="0">
                <a:solidFill>
                  <a:schemeClr val="bg1"/>
                </a:solidFill>
              </a:defRPr>
            </a:lvl1pPr>
            <a:lvl2pPr marL="0" indent="0">
              <a:lnSpc>
                <a:spcPct val="100000"/>
              </a:lnSpc>
              <a:buNone/>
              <a:defRPr sz="1100">
                <a:solidFill>
                  <a:schemeClr val="bg1"/>
                </a:solidFill>
              </a:defRPr>
            </a:lvl2pPr>
          </a:lstStyle>
          <a:p>
            <a:pPr lvl="1"/>
            <a:r>
              <a:rPr lang="en-US" dirty="0"/>
              <a:t>Second level</a:t>
            </a:r>
          </a:p>
        </p:txBody>
      </p:sp>
      <p:sp>
        <p:nvSpPr>
          <p:cNvPr id="6" name="Text Placeholder 5"/>
          <p:cNvSpPr>
            <a:spLocks noGrp="1"/>
          </p:cNvSpPr>
          <p:nvPr>
            <p:ph type="body" sz="quarter" idx="27"/>
          </p:nvPr>
        </p:nvSpPr>
        <p:spPr>
          <a:xfrm>
            <a:off x="550864" y="4395838"/>
            <a:ext cx="3519446" cy="516028"/>
          </a:xfrm>
        </p:spPr>
        <p:txBody>
          <a:bodyPr/>
          <a:lstStyle>
            <a:lvl1pPr marL="0" indent="0">
              <a:lnSpc>
                <a:spcPct val="100000"/>
              </a:lnSpc>
              <a:buNone/>
              <a:defRPr sz="1100" cap="all" baseline="0">
                <a:solidFill>
                  <a:schemeClr val="bg1"/>
                </a:solidFill>
              </a:defRPr>
            </a:lvl1pPr>
            <a:lvl2pPr marL="0" indent="0">
              <a:lnSpc>
                <a:spcPct val="100000"/>
              </a:lnSpc>
              <a:buNone/>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sp>
        <p:nvSpPr>
          <p:cNvPr id="24" name="Text Placeholder 5"/>
          <p:cNvSpPr>
            <a:spLocks noGrp="1"/>
          </p:cNvSpPr>
          <p:nvPr>
            <p:ph type="body" sz="quarter" idx="35"/>
          </p:nvPr>
        </p:nvSpPr>
        <p:spPr>
          <a:xfrm>
            <a:off x="4310947" y="4386398"/>
            <a:ext cx="3512703" cy="516028"/>
          </a:xfrm>
        </p:spPr>
        <p:txBody>
          <a:bodyPr/>
          <a:lstStyle>
            <a:lvl1pPr marL="0" indent="0">
              <a:lnSpc>
                <a:spcPct val="100000"/>
              </a:lnSpc>
              <a:buNone/>
              <a:defRPr sz="1100" cap="all" baseline="0">
                <a:solidFill>
                  <a:schemeClr val="bg1"/>
                </a:solidFill>
              </a:defRPr>
            </a:lvl1pPr>
            <a:lvl2pPr marL="0" indent="0">
              <a:lnSpc>
                <a:spcPct val="100000"/>
              </a:lnSpc>
              <a:buNone/>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sp>
        <p:nvSpPr>
          <p:cNvPr id="26" name="Text Placeholder 5"/>
          <p:cNvSpPr>
            <a:spLocks noGrp="1"/>
          </p:cNvSpPr>
          <p:nvPr>
            <p:ph type="body" sz="quarter" idx="37"/>
          </p:nvPr>
        </p:nvSpPr>
        <p:spPr>
          <a:xfrm>
            <a:off x="8120930" y="4370214"/>
            <a:ext cx="3512704" cy="516028"/>
          </a:xfrm>
        </p:spPr>
        <p:txBody>
          <a:bodyPr/>
          <a:lstStyle>
            <a:lvl1pPr marL="0" indent="0">
              <a:lnSpc>
                <a:spcPct val="100000"/>
              </a:lnSpc>
              <a:buNone/>
              <a:defRPr sz="1100" cap="all" baseline="0">
                <a:solidFill>
                  <a:schemeClr val="bg1"/>
                </a:solidFill>
              </a:defRPr>
            </a:lvl1pPr>
            <a:lvl2pPr marL="0" indent="0">
              <a:lnSpc>
                <a:spcPct val="100000"/>
              </a:lnSpc>
              <a:buNone/>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729102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el og indhol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6409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da-DK" noProof="0" dirty="0"/>
          </a:p>
        </p:txBody>
      </p:sp>
      <p:sp>
        <p:nvSpPr>
          <p:cNvPr id="9" name="Pladsholder til sidefod 8"/>
          <p:cNvSpPr>
            <a:spLocks noGrp="1"/>
          </p:cNvSpPr>
          <p:nvPr>
            <p:ph type="ftr" sz="quarter" idx="19"/>
          </p:nvPr>
        </p:nvSpPr>
        <p:spPr>
          <a:xfrm>
            <a:off x="8243047" y="6193694"/>
            <a:ext cx="3370553" cy="322900"/>
          </a:xfrm>
          <a:prstGeom prst="rect">
            <a:avLst/>
          </a:prstGeom>
        </p:spPr>
        <p:txBody>
          <a:bodyPr/>
          <a:lstStyle>
            <a:lvl1pPr>
              <a:defRPr>
                <a:solidFill>
                  <a:schemeClr val="bg1"/>
                </a:solidFill>
              </a:defRPr>
            </a:lvl1pPr>
          </a:lstStyle>
          <a:p>
            <a:r>
              <a:rPr lang="en-US" dirty="0"/>
              <a:t>RTX2254 Bluetooth RF Tester  - 25 May 2019</a:t>
            </a:r>
            <a:endParaRPr lang="en-GB"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498386"/>
          </a:xfrm>
        </p:spPr>
        <p:txBody>
          <a:bodyPr anchor="b"/>
          <a:lstStyle>
            <a:lvl1pPr marL="0" indent="0" algn="l">
              <a:lnSpc>
                <a:spcPct val="130000"/>
              </a:lnSpc>
              <a:spcBef>
                <a:spcPts val="0"/>
              </a:spcBef>
              <a:buNone/>
              <a:defRPr sz="1200" b="0" cap="all" spc="0" baseline="0">
                <a:solidFill>
                  <a:schemeClr val="bg1"/>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
        <p:nvSpPr>
          <p:cNvPr id="11" name="Text Placeholder 15"/>
          <p:cNvSpPr>
            <a:spLocks noGrp="1"/>
          </p:cNvSpPr>
          <p:nvPr>
            <p:ph type="body" sz="quarter" idx="28"/>
          </p:nvPr>
        </p:nvSpPr>
        <p:spPr>
          <a:xfrm>
            <a:off x="550862" y="1724984"/>
            <a:ext cx="2578652"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12" name="Chart Placeholder 22"/>
          <p:cNvSpPr>
            <a:spLocks noGrp="1"/>
          </p:cNvSpPr>
          <p:nvPr>
            <p:ph type="chart" sz="quarter" idx="34"/>
          </p:nvPr>
        </p:nvSpPr>
        <p:spPr>
          <a:xfrm>
            <a:off x="550863" y="4335409"/>
            <a:ext cx="3519447" cy="1757415"/>
          </a:xfrm>
        </p:spPr>
        <p:txBody>
          <a:bodyPr/>
          <a:lstStyle/>
          <a:p>
            <a:endParaRPr lang="da-DK" dirty="0"/>
          </a:p>
        </p:txBody>
      </p:sp>
      <p:sp>
        <p:nvSpPr>
          <p:cNvPr id="13" name="Chart Placeholder 22"/>
          <p:cNvSpPr>
            <a:spLocks noGrp="1"/>
          </p:cNvSpPr>
          <p:nvPr>
            <p:ph type="chart" sz="quarter" idx="36"/>
          </p:nvPr>
        </p:nvSpPr>
        <p:spPr>
          <a:xfrm>
            <a:off x="4310947" y="4301654"/>
            <a:ext cx="3512704" cy="1789823"/>
          </a:xfrm>
        </p:spPr>
        <p:txBody>
          <a:bodyPr/>
          <a:lstStyle/>
          <a:p>
            <a:endParaRPr lang="da-DK" dirty="0"/>
          </a:p>
        </p:txBody>
      </p:sp>
      <p:sp>
        <p:nvSpPr>
          <p:cNvPr id="14" name="Chart Placeholder 22"/>
          <p:cNvSpPr>
            <a:spLocks noGrp="1"/>
          </p:cNvSpPr>
          <p:nvPr>
            <p:ph type="chart" sz="quarter" idx="38"/>
          </p:nvPr>
        </p:nvSpPr>
        <p:spPr>
          <a:xfrm>
            <a:off x="8120930" y="4287806"/>
            <a:ext cx="3520207" cy="1803670"/>
          </a:xfrm>
        </p:spPr>
        <p:txBody>
          <a:bodyPr/>
          <a:lstStyle/>
          <a:p>
            <a:endParaRPr lang="da-DK" dirty="0"/>
          </a:p>
        </p:txBody>
      </p:sp>
      <p:sp>
        <p:nvSpPr>
          <p:cNvPr id="16" name="Text Placeholder 15"/>
          <p:cNvSpPr>
            <a:spLocks noGrp="1"/>
          </p:cNvSpPr>
          <p:nvPr>
            <p:ph type="body" sz="quarter" idx="40"/>
          </p:nvPr>
        </p:nvSpPr>
        <p:spPr>
          <a:xfrm>
            <a:off x="3519278" y="1724984"/>
            <a:ext cx="2476919"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18" name="Text Placeholder 15"/>
          <p:cNvSpPr>
            <a:spLocks noGrp="1"/>
          </p:cNvSpPr>
          <p:nvPr>
            <p:ph type="body" sz="quarter" idx="42"/>
          </p:nvPr>
        </p:nvSpPr>
        <p:spPr>
          <a:xfrm>
            <a:off x="6431050" y="1724984"/>
            <a:ext cx="2370345"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29" name="Text Placeholder 5"/>
          <p:cNvSpPr>
            <a:spLocks noGrp="1"/>
          </p:cNvSpPr>
          <p:nvPr>
            <p:ph type="body" sz="quarter" idx="50"/>
          </p:nvPr>
        </p:nvSpPr>
        <p:spPr>
          <a:xfrm>
            <a:off x="557607" y="2139746"/>
            <a:ext cx="1675796" cy="239601"/>
          </a:xfrm>
        </p:spPr>
        <p:txBody>
          <a:bodyPr/>
          <a:lstStyle>
            <a:lvl1pPr marL="0" indent="0">
              <a:buNone/>
              <a:defRPr sz="1100">
                <a:solidFill>
                  <a:schemeClr val="bg1"/>
                </a:solidFill>
              </a:defRPr>
            </a:lvl1pPr>
          </a:lstStyle>
          <a:p>
            <a:pPr lvl="0"/>
            <a:r>
              <a:rPr lang="en-US" dirty="0"/>
              <a:t>Edit Master text styles</a:t>
            </a:r>
          </a:p>
        </p:txBody>
      </p:sp>
      <p:sp>
        <p:nvSpPr>
          <p:cNvPr id="30" name="Text Placeholder 5"/>
          <p:cNvSpPr>
            <a:spLocks noGrp="1"/>
          </p:cNvSpPr>
          <p:nvPr>
            <p:ph type="body" sz="quarter" idx="51"/>
          </p:nvPr>
        </p:nvSpPr>
        <p:spPr>
          <a:xfrm>
            <a:off x="3517930" y="2146490"/>
            <a:ext cx="2534911" cy="239601"/>
          </a:xfrm>
        </p:spPr>
        <p:txBody>
          <a:bodyPr/>
          <a:lstStyle>
            <a:lvl1pPr marL="0" indent="0">
              <a:buNone/>
              <a:defRPr sz="1100">
                <a:solidFill>
                  <a:schemeClr val="bg1"/>
                </a:solidFill>
              </a:defRPr>
            </a:lvl1pPr>
          </a:lstStyle>
          <a:p>
            <a:pPr lvl="0"/>
            <a:r>
              <a:rPr lang="en-US" dirty="0"/>
              <a:t>Edit Master text styles</a:t>
            </a:r>
          </a:p>
        </p:txBody>
      </p:sp>
      <p:sp>
        <p:nvSpPr>
          <p:cNvPr id="31" name="Text Placeholder 5"/>
          <p:cNvSpPr>
            <a:spLocks noGrp="1"/>
          </p:cNvSpPr>
          <p:nvPr>
            <p:ph type="body" sz="quarter" idx="52"/>
          </p:nvPr>
        </p:nvSpPr>
        <p:spPr>
          <a:xfrm>
            <a:off x="6431051" y="2146490"/>
            <a:ext cx="2248228" cy="239601"/>
          </a:xfrm>
        </p:spPr>
        <p:txBody>
          <a:bodyPr/>
          <a:lstStyle>
            <a:lvl1pPr marL="0" indent="0">
              <a:buNone/>
              <a:defRPr sz="1100">
                <a:solidFill>
                  <a:schemeClr val="bg1"/>
                </a:solidFill>
              </a:defRPr>
            </a:lvl1pPr>
          </a:lstStyle>
          <a:p>
            <a:pPr lvl="0"/>
            <a:r>
              <a:rPr lang="en-US" dirty="0"/>
              <a:t>Edit Master text styles</a:t>
            </a:r>
          </a:p>
        </p:txBody>
      </p:sp>
      <p:sp>
        <p:nvSpPr>
          <p:cNvPr id="38" name="Text Placeholder 15"/>
          <p:cNvSpPr>
            <a:spLocks noGrp="1"/>
          </p:cNvSpPr>
          <p:nvPr>
            <p:ph type="body" sz="quarter" idx="59"/>
          </p:nvPr>
        </p:nvSpPr>
        <p:spPr>
          <a:xfrm>
            <a:off x="9269994" y="1731728"/>
            <a:ext cx="2370345"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39" name="Text Placeholder 5"/>
          <p:cNvSpPr>
            <a:spLocks noGrp="1"/>
          </p:cNvSpPr>
          <p:nvPr>
            <p:ph type="body" sz="quarter" idx="60"/>
          </p:nvPr>
        </p:nvSpPr>
        <p:spPr>
          <a:xfrm>
            <a:off x="9269995" y="2153234"/>
            <a:ext cx="2248228" cy="239601"/>
          </a:xfrm>
        </p:spPr>
        <p:txBody>
          <a:bodyPr/>
          <a:lstStyle>
            <a:lvl1pPr marL="0" indent="0">
              <a:buNone/>
              <a:defRPr sz="1100">
                <a:solidFill>
                  <a:schemeClr val="bg1"/>
                </a:solidFill>
              </a:defRPr>
            </a:lvl1pPr>
          </a:lstStyle>
          <a:p>
            <a:pPr lvl="0"/>
            <a:r>
              <a:rPr lang="en-US" dirty="0"/>
              <a:t>Edit Master text styles</a:t>
            </a:r>
          </a:p>
        </p:txBody>
      </p:sp>
      <p:sp>
        <p:nvSpPr>
          <p:cNvPr id="40" name="Text Placeholder 15"/>
          <p:cNvSpPr>
            <a:spLocks noGrp="1"/>
          </p:cNvSpPr>
          <p:nvPr>
            <p:ph type="body" sz="quarter" idx="61"/>
          </p:nvPr>
        </p:nvSpPr>
        <p:spPr>
          <a:xfrm>
            <a:off x="557607" y="2715161"/>
            <a:ext cx="2578652"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41" name="Text Placeholder 15"/>
          <p:cNvSpPr>
            <a:spLocks noGrp="1"/>
          </p:cNvSpPr>
          <p:nvPr>
            <p:ph type="body" sz="quarter" idx="62"/>
          </p:nvPr>
        </p:nvSpPr>
        <p:spPr>
          <a:xfrm>
            <a:off x="3526023" y="2715161"/>
            <a:ext cx="2476919"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42" name="Text Placeholder 15"/>
          <p:cNvSpPr>
            <a:spLocks noGrp="1"/>
          </p:cNvSpPr>
          <p:nvPr>
            <p:ph type="body" sz="quarter" idx="63"/>
          </p:nvPr>
        </p:nvSpPr>
        <p:spPr>
          <a:xfrm>
            <a:off x="6437795" y="2715161"/>
            <a:ext cx="2370345"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43" name="Text Placeholder 5"/>
          <p:cNvSpPr>
            <a:spLocks noGrp="1"/>
          </p:cNvSpPr>
          <p:nvPr>
            <p:ph type="body" sz="quarter" idx="64"/>
          </p:nvPr>
        </p:nvSpPr>
        <p:spPr>
          <a:xfrm>
            <a:off x="564352" y="3129923"/>
            <a:ext cx="1675796" cy="239601"/>
          </a:xfrm>
        </p:spPr>
        <p:txBody>
          <a:bodyPr/>
          <a:lstStyle>
            <a:lvl1pPr marL="0" indent="0">
              <a:buNone/>
              <a:defRPr sz="1100">
                <a:solidFill>
                  <a:schemeClr val="bg1"/>
                </a:solidFill>
              </a:defRPr>
            </a:lvl1pPr>
          </a:lstStyle>
          <a:p>
            <a:pPr lvl="0"/>
            <a:r>
              <a:rPr lang="en-US" dirty="0"/>
              <a:t>Edit Master text styles</a:t>
            </a:r>
          </a:p>
        </p:txBody>
      </p:sp>
      <p:sp>
        <p:nvSpPr>
          <p:cNvPr id="44" name="Text Placeholder 5"/>
          <p:cNvSpPr>
            <a:spLocks noGrp="1"/>
          </p:cNvSpPr>
          <p:nvPr>
            <p:ph type="body" sz="quarter" idx="65"/>
          </p:nvPr>
        </p:nvSpPr>
        <p:spPr>
          <a:xfrm>
            <a:off x="3524675" y="3136667"/>
            <a:ext cx="2534911" cy="239601"/>
          </a:xfrm>
        </p:spPr>
        <p:txBody>
          <a:bodyPr/>
          <a:lstStyle>
            <a:lvl1pPr marL="0" indent="0">
              <a:buNone/>
              <a:defRPr sz="1100">
                <a:solidFill>
                  <a:schemeClr val="bg1"/>
                </a:solidFill>
              </a:defRPr>
            </a:lvl1pPr>
          </a:lstStyle>
          <a:p>
            <a:pPr lvl="0"/>
            <a:r>
              <a:rPr lang="en-US" dirty="0"/>
              <a:t>Edit Master text styles</a:t>
            </a:r>
          </a:p>
        </p:txBody>
      </p:sp>
      <p:sp>
        <p:nvSpPr>
          <p:cNvPr id="45" name="Text Placeholder 5"/>
          <p:cNvSpPr>
            <a:spLocks noGrp="1"/>
          </p:cNvSpPr>
          <p:nvPr>
            <p:ph type="body" sz="quarter" idx="66"/>
          </p:nvPr>
        </p:nvSpPr>
        <p:spPr>
          <a:xfrm>
            <a:off x="6437796" y="3136667"/>
            <a:ext cx="2248228" cy="239601"/>
          </a:xfrm>
        </p:spPr>
        <p:txBody>
          <a:bodyPr/>
          <a:lstStyle>
            <a:lvl1pPr marL="0" indent="0">
              <a:buNone/>
              <a:defRPr sz="1100">
                <a:solidFill>
                  <a:schemeClr val="bg1"/>
                </a:solidFill>
              </a:defRPr>
            </a:lvl1pPr>
          </a:lstStyle>
          <a:p>
            <a:pPr lvl="0"/>
            <a:r>
              <a:rPr lang="en-US" dirty="0"/>
              <a:t>Edit Master text styles</a:t>
            </a:r>
          </a:p>
        </p:txBody>
      </p:sp>
      <p:sp>
        <p:nvSpPr>
          <p:cNvPr id="46" name="Text Placeholder 15"/>
          <p:cNvSpPr>
            <a:spLocks noGrp="1"/>
          </p:cNvSpPr>
          <p:nvPr>
            <p:ph type="body" sz="quarter" idx="67"/>
          </p:nvPr>
        </p:nvSpPr>
        <p:spPr>
          <a:xfrm>
            <a:off x="9276739" y="2721905"/>
            <a:ext cx="2370345"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47" name="Text Placeholder 5"/>
          <p:cNvSpPr>
            <a:spLocks noGrp="1"/>
          </p:cNvSpPr>
          <p:nvPr>
            <p:ph type="body" sz="quarter" idx="68"/>
          </p:nvPr>
        </p:nvSpPr>
        <p:spPr>
          <a:xfrm>
            <a:off x="9276740" y="3143411"/>
            <a:ext cx="2248228" cy="239601"/>
          </a:xfrm>
        </p:spPr>
        <p:txBody>
          <a:bodyPr/>
          <a:lstStyle>
            <a:lvl1pPr marL="0" indent="0">
              <a:buNone/>
              <a:defRPr sz="1100">
                <a:solidFill>
                  <a:schemeClr val="bg1"/>
                </a:solidFill>
              </a:defRPr>
            </a:lvl1pPr>
          </a:lstStyle>
          <a:p>
            <a:pPr lvl="0"/>
            <a:r>
              <a:rPr lang="en-US" dirty="0"/>
              <a:t>Edit Master text styles</a:t>
            </a:r>
          </a:p>
        </p:txBody>
      </p:sp>
      <p:sp>
        <p:nvSpPr>
          <p:cNvPr id="26" name="Text Placeholder 5"/>
          <p:cNvSpPr>
            <a:spLocks noGrp="1"/>
          </p:cNvSpPr>
          <p:nvPr>
            <p:ph type="body" sz="quarter" idx="27"/>
          </p:nvPr>
        </p:nvSpPr>
        <p:spPr>
          <a:xfrm>
            <a:off x="550864" y="4055974"/>
            <a:ext cx="3519446" cy="516028"/>
          </a:xfrm>
        </p:spPr>
        <p:txBody>
          <a:bodyPr/>
          <a:lstStyle>
            <a:lvl1pPr marL="0" indent="0">
              <a:lnSpc>
                <a:spcPct val="100000"/>
              </a:lnSpc>
              <a:buNone/>
              <a:defRPr sz="1100" cap="all" baseline="0">
                <a:solidFill>
                  <a:schemeClr val="bg1"/>
                </a:solidFill>
              </a:defRPr>
            </a:lvl1pPr>
            <a:lvl2pPr marL="0" indent="0">
              <a:lnSpc>
                <a:spcPct val="100000"/>
              </a:lnSpc>
              <a:buNone/>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sp>
        <p:nvSpPr>
          <p:cNvPr id="27" name="Text Placeholder 5"/>
          <p:cNvSpPr>
            <a:spLocks noGrp="1"/>
          </p:cNvSpPr>
          <p:nvPr>
            <p:ph type="body" sz="quarter" idx="35"/>
          </p:nvPr>
        </p:nvSpPr>
        <p:spPr>
          <a:xfrm>
            <a:off x="4310947" y="4046534"/>
            <a:ext cx="3512703" cy="516028"/>
          </a:xfrm>
        </p:spPr>
        <p:txBody>
          <a:bodyPr/>
          <a:lstStyle>
            <a:lvl1pPr marL="0" indent="0">
              <a:lnSpc>
                <a:spcPct val="100000"/>
              </a:lnSpc>
              <a:buNone/>
              <a:defRPr sz="1100" cap="all" baseline="0">
                <a:solidFill>
                  <a:schemeClr val="bg1"/>
                </a:solidFill>
              </a:defRPr>
            </a:lvl1pPr>
            <a:lvl2pPr marL="0" indent="0">
              <a:lnSpc>
                <a:spcPct val="100000"/>
              </a:lnSpc>
              <a:buNone/>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sp>
        <p:nvSpPr>
          <p:cNvPr id="28" name="Text Placeholder 5"/>
          <p:cNvSpPr>
            <a:spLocks noGrp="1"/>
          </p:cNvSpPr>
          <p:nvPr>
            <p:ph type="body" sz="quarter" idx="37"/>
          </p:nvPr>
        </p:nvSpPr>
        <p:spPr>
          <a:xfrm>
            <a:off x="8120930" y="4030350"/>
            <a:ext cx="3512704" cy="516028"/>
          </a:xfrm>
        </p:spPr>
        <p:txBody>
          <a:bodyPr/>
          <a:lstStyle>
            <a:lvl1pPr marL="0" indent="0">
              <a:lnSpc>
                <a:spcPct val="100000"/>
              </a:lnSpc>
              <a:buNone/>
              <a:defRPr sz="1100" cap="all" baseline="0">
                <a:solidFill>
                  <a:schemeClr val="bg1"/>
                </a:solidFill>
              </a:defRPr>
            </a:lvl1pPr>
            <a:lvl2pPr marL="0" indent="0">
              <a:lnSpc>
                <a:spcPct val="100000"/>
              </a:lnSpc>
              <a:buNone/>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466771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4x indhold">
    <p:spTree>
      <p:nvGrpSpPr>
        <p:cNvPr id="1" name=""/>
        <p:cNvGrpSpPr/>
        <p:nvPr/>
      </p:nvGrpSpPr>
      <p:grpSpPr>
        <a:xfrm>
          <a:off x="0" y="0"/>
          <a:ext cx="0" cy="0"/>
          <a:chOff x="0" y="0"/>
          <a:chExt cx="0" cy="0"/>
        </a:xfrm>
      </p:grpSpPr>
      <p:sp>
        <p:nvSpPr>
          <p:cNvPr id="2" name="Title 1"/>
          <p:cNvSpPr>
            <a:spLocks noGrp="1"/>
          </p:cNvSpPr>
          <p:nvPr>
            <p:ph type="title"/>
          </p:nvPr>
        </p:nvSpPr>
        <p:spPr>
          <a:xfrm>
            <a:off x="1456187" y="861948"/>
            <a:ext cx="9444237" cy="934890"/>
          </a:xfrm>
        </p:spPr>
        <p:txBody>
          <a:bodyPr/>
          <a:lstStyle/>
          <a:p>
            <a:r>
              <a:rPr lang="en-US" noProof="0"/>
              <a:t>Click to edit Master title style</a:t>
            </a:r>
            <a:endParaRPr lang="da-DK" noProof="0" dirty="0"/>
          </a:p>
        </p:txBody>
      </p:sp>
      <p:sp>
        <p:nvSpPr>
          <p:cNvPr id="11" name="Pladsholder til tekst 2"/>
          <p:cNvSpPr>
            <a:spLocks noGrp="1"/>
          </p:cNvSpPr>
          <p:nvPr>
            <p:ph type="body" sz="quarter" idx="18"/>
          </p:nvPr>
        </p:nvSpPr>
        <p:spPr>
          <a:xfrm>
            <a:off x="1456188" y="2632393"/>
            <a:ext cx="2167958" cy="138112"/>
          </a:xfrm>
        </p:spPr>
        <p:txBody>
          <a:bodyPr/>
          <a:lstStyle>
            <a:lvl1pPr marL="0" indent="0">
              <a:buNone/>
              <a:defRPr sz="1000" b="1" cap="all" baseline="0">
                <a:solidFill>
                  <a:schemeClr val="tx2"/>
                </a:solidFill>
                <a:latin typeface="Calibri" panose="020F0502020204030204" pitchFamily="34" charset="0"/>
                <a:cs typeface="Calibri" panose="020F0502020204030204" pitchFamily="34" charset="0"/>
              </a:defRPr>
            </a:lvl1pPr>
            <a:lvl2pPr marL="288000" indent="0">
              <a:buNone/>
              <a:defRPr sz="800" cap="all" baseline="0">
                <a:solidFill>
                  <a:schemeClr val="tx2"/>
                </a:solidFill>
              </a:defRPr>
            </a:lvl2pPr>
            <a:lvl3pPr marL="576000" indent="0">
              <a:buNone/>
              <a:defRPr sz="800" cap="all" baseline="0">
                <a:solidFill>
                  <a:schemeClr val="tx2"/>
                </a:solidFill>
              </a:defRPr>
            </a:lvl3pPr>
            <a:lvl4pPr marL="576000" indent="0">
              <a:buNone/>
              <a:defRPr sz="800" cap="all" baseline="0">
                <a:solidFill>
                  <a:schemeClr val="tx2"/>
                </a:solidFill>
              </a:defRPr>
            </a:lvl4pPr>
            <a:lvl5pPr marL="576000" indent="0">
              <a:buNone/>
              <a:defRPr sz="800" cap="all" baseline="0">
                <a:solidFill>
                  <a:schemeClr val="tx2"/>
                </a:solidFill>
              </a:defRPr>
            </a:lvl5pPr>
          </a:lstStyle>
          <a:p>
            <a:pPr lvl="0"/>
            <a:r>
              <a:rPr lang="en-US"/>
              <a:t>Edit Master text styles</a:t>
            </a:r>
          </a:p>
        </p:txBody>
      </p:sp>
      <p:sp>
        <p:nvSpPr>
          <p:cNvPr id="12" name="Pladsholder til tekst 3"/>
          <p:cNvSpPr>
            <a:spLocks noGrp="1"/>
          </p:cNvSpPr>
          <p:nvPr>
            <p:ph type="body" sz="quarter" idx="19"/>
          </p:nvPr>
        </p:nvSpPr>
        <p:spPr>
          <a:xfrm>
            <a:off x="1456187" y="2803021"/>
            <a:ext cx="2167958" cy="138112"/>
          </a:xfrm>
        </p:spPr>
        <p:txBody>
          <a:bodyPr/>
          <a:lstStyle>
            <a:lvl1pPr marL="0" indent="0">
              <a:buNone/>
              <a:defRPr sz="1000" b="0" cap="all" baseline="0">
                <a:solidFill>
                  <a:schemeClr val="tx2"/>
                </a:solidFill>
                <a:latin typeface="+mn-lt"/>
                <a:cs typeface="Calibri" panose="020F0502020204030204" pitchFamily="34" charset="0"/>
              </a:defRPr>
            </a:lvl1pPr>
            <a:lvl2pPr marL="288000" indent="0">
              <a:buNone/>
              <a:defRPr sz="800" cap="all" baseline="0">
                <a:solidFill>
                  <a:schemeClr val="tx2"/>
                </a:solidFill>
              </a:defRPr>
            </a:lvl2pPr>
            <a:lvl3pPr marL="576000" indent="0">
              <a:buNone/>
              <a:defRPr sz="800" cap="all" baseline="0">
                <a:solidFill>
                  <a:schemeClr val="tx2"/>
                </a:solidFill>
              </a:defRPr>
            </a:lvl3pPr>
            <a:lvl4pPr marL="576000" indent="0">
              <a:buNone/>
              <a:defRPr sz="800" cap="all" baseline="0">
                <a:solidFill>
                  <a:schemeClr val="tx2"/>
                </a:solidFill>
              </a:defRPr>
            </a:lvl4pPr>
            <a:lvl5pPr marL="576000" indent="0">
              <a:buNone/>
              <a:defRPr sz="800" cap="all" baseline="0">
                <a:solidFill>
                  <a:schemeClr val="tx2"/>
                </a:solidFill>
              </a:defRPr>
            </a:lvl5pPr>
          </a:lstStyle>
          <a:p>
            <a:pPr lvl="0"/>
            <a:r>
              <a:rPr lang="en-US"/>
              <a:t>Edit Master text styles</a:t>
            </a:r>
          </a:p>
        </p:txBody>
      </p:sp>
      <p:sp>
        <p:nvSpPr>
          <p:cNvPr id="14" name="Pladsholder til tekst 4"/>
          <p:cNvSpPr>
            <a:spLocks noGrp="1"/>
          </p:cNvSpPr>
          <p:nvPr>
            <p:ph type="body" sz="quarter" idx="21"/>
          </p:nvPr>
        </p:nvSpPr>
        <p:spPr>
          <a:xfrm>
            <a:off x="3881614" y="2632393"/>
            <a:ext cx="2167958" cy="138112"/>
          </a:xfrm>
        </p:spPr>
        <p:txBody>
          <a:bodyPr/>
          <a:lstStyle>
            <a:lvl1pPr marL="0" indent="0">
              <a:buNone/>
              <a:defRPr sz="1000" b="1" cap="all" baseline="0">
                <a:solidFill>
                  <a:schemeClr val="tx2"/>
                </a:solidFill>
                <a:latin typeface="Calibri" panose="020F0502020204030204" pitchFamily="34" charset="0"/>
                <a:cs typeface="Calibri" panose="020F0502020204030204" pitchFamily="34" charset="0"/>
              </a:defRPr>
            </a:lvl1pPr>
            <a:lvl2pPr marL="288000" indent="0">
              <a:buNone/>
              <a:defRPr sz="800" cap="all" baseline="0">
                <a:solidFill>
                  <a:schemeClr val="tx2"/>
                </a:solidFill>
              </a:defRPr>
            </a:lvl2pPr>
            <a:lvl3pPr marL="576000" indent="0">
              <a:buNone/>
              <a:defRPr sz="800" cap="all" baseline="0">
                <a:solidFill>
                  <a:schemeClr val="tx2"/>
                </a:solidFill>
              </a:defRPr>
            </a:lvl3pPr>
            <a:lvl4pPr marL="576000" indent="0">
              <a:buNone/>
              <a:defRPr sz="800" cap="all" baseline="0">
                <a:solidFill>
                  <a:schemeClr val="tx2"/>
                </a:solidFill>
              </a:defRPr>
            </a:lvl4pPr>
            <a:lvl5pPr marL="576000" indent="0">
              <a:buNone/>
              <a:defRPr sz="800" cap="all" baseline="0">
                <a:solidFill>
                  <a:schemeClr val="tx2"/>
                </a:solidFill>
              </a:defRPr>
            </a:lvl5pPr>
          </a:lstStyle>
          <a:p>
            <a:pPr lvl="0"/>
            <a:r>
              <a:rPr lang="en-US"/>
              <a:t>Edit Master text styles</a:t>
            </a:r>
          </a:p>
        </p:txBody>
      </p:sp>
      <p:sp>
        <p:nvSpPr>
          <p:cNvPr id="15" name="Pladsholder til tekst 5"/>
          <p:cNvSpPr>
            <a:spLocks noGrp="1"/>
          </p:cNvSpPr>
          <p:nvPr>
            <p:ph type="body" sz="quarter" idx="22"/>
          </p:nvPr>
        </p:nvSpPr>
        <p:spPr>
          <a:xfrm>
            <a:off x="3881613" y="2803021"/>
            <a:ext cx="2167958" cy="138112"/>
          </a:xfrm>
        </p:spPr>
        <p:txBody>
          <a:bodyPr/>
          <a:lstStyle>
            <a:lvl1pPr marL="0" indent="0">
              <a:buNone/>
              <a:defRPr sz="1000" b="0" cap="all" baseline="0">
                <a:solidFill>
                  <a:schemeClr val="tx2"/>
                </a:solidFill>
                <a:latin typeface="+mn-lt"/>
                <a:cs typeface="Calibri" panose="020F0502020204030204" pitchFamily="34" charset="0"/>
              </a:defRPr>
            </a:lvl1pPr>
            <a:lvl2pPr marL="288000" indent="0">
              <a:buNone/>
              <a:defRPr sz="800" cap="all" baseline="0">
                <a:solidFill>
                  <a:schemeClr val="tx2"/>
                </a:solidFill>
              </a:defRPr>
            </a:lvl2pPr>
            <a:lvl3pPr marL="576000" indent="0">
              <a:buNone/>
              <a:defRPr sz="800" cap="all" baseline="0">
                <a:solidFill>
                  <a:schemeClr val="tx2"/>
                </a:solidFill>
              </a:defRPr>
            </a:lvl3pPr>
            <a:lvl4pPr marL="576000" indent="0">
              <a:buNone/>
              <a:defRPr sz="800" cap="all" baseline="0">
                <a:solidFill>
                  <a:schemeClr val="tx2"/>
                </a:solidFill>
              </a:defRPr>
            </a:lvl4pPr>
            <a:lvl5pPr marL="576000" indent="0">
              <a:buNone/>
              <a:defRPr sz="800" cap="all" baseline="0">
                <a:solidFill>
                  <a:schemeClr val="tx2"/>
                </a:solidFill>
              </a:defRPr>
            </a:lvl5pPr>
          </a:lstStyle>
          <a:p>
            <a:pPr lvl="0"/>
            <a:r>
              <a:rPr lang="en-US"/>
              <a:t>Edit Master text styles</a:t>
            </a:r>
          </a:p>
        </p:txBody>
      </p:sp>
      <p:sp>
        <p:nvSpPr>
          <p:cNvPr id="17" name="Pladsholder til tekst 6"/>
          <p:cNvSpPr>
            <a:spLocks noGrp="1"/>
          </p:cNvSpPr>
          <p:nvPr>
            <p:ph type="body" sz="quarter" idx="24"/>
          </p:nvPr>
        </p:nvSpPr>
        <p:spPr>
          <a:xfrm>
            <a:off x="6307040" y="2632393"/>
            <a:ext cx="2167958" cy="138112"/>
          </a:xfrm>
        </p:spPr>
        <p:txBody>
          <a:bodyPr/>
          <a:lstStyle>
            <a:lvl1pPr marL="0" indent="0">
              <a:buNone/>
              <a:defRPr sz="1000" b="1" cap="all" baseline="0">
                <a:solidFill>
                  <a:schemeClr val="tx2"/>
                </a:solidFill>
                <a:latin typeface="Calibri" panose="020F0502020204030204" pitchFamily="34" charset="0"/>
                <a:cs typeface="Calibri" panose="020F0502020204030204" pitchFamily="34" charset="0"/>
              </a:defRPr>
            </a:lvl1pPr>
            <a:lvl2pPr marL="288000" indent="0">
              <a:buNone/>
              <a:defRPr sz="800" cap="all" baseline="0">
                <a:solidFill>
                  <a:schemeClr val="tx2"/>
                </a:solidFill>
              </a:defRPr>
            </a:lvl2pPr>
            <a:lvl3pPr marL="576000" indent="0">
              <a:buNone/>
              <a:defRPr sz="800" cap="all" baseline="0">
                <a:solidFill>
                  <a:schemeClr val="tx2"/>
                </a:solidFill>
              </a:defRPr>
            </a:lvl3pPr>
            <a:lvl4pPr marL="576000" indent="0">
              <a:buNone/>
              <a:defRPr sz="800" cap="all" baseline="0">
                <a:solidFill>
                  <a:schemeClr val="tx2"/>
                </a:solidFill>
              </a:defRPr>
            </a:lvl4pPr>
            <a:lvl5pPr marL="576000" indent="0">
              <a:buNone/>
              <a:defRPr sz="800" cap="all" baseline="0">
                <a:solidFill>
                  <a:schemeClr val="tx2"/>
                </a:solidFill>
              </a:defRPr>
            </a:lvl5pPr>
          </a:lstStyle>
          <a:p>
            <a:pPr lvl="0"/>
            <a:r>
              <a:rPr lang="en-US"/>
              <a:t>Edit Master text styles</a:t>
            </a:r>
          </a:p>
        </p:txBody>
      </p:sp>
      <p:sp>
        <p:nvSpPr>
          <p:cNvPr id="18" name="Pladsholder til tekst 7"/>
          <p:cNvSpPr>
            <a:spLocks noGrp="1"/>
          </p:cNvSpPr>
          <p:nvPr>
            <p:ph type="body" sz="quarter" idx="25"/>
          </p:nvPr>
        </p:nvSpPr>
        <p:spPr>
          <a:xfrm>
            <a:off x="6307039" y="2803021"/>
            <a:ext cx="2167958" cy="138112"/>
          </a:xfrm>
        </p:spPr>
        <p:txBody>
          <a:bodyPr/>
          <a:lstStyle>
            <a:lvl1pPr marL="0" indent="0">
              <a:buNone/>
              <a:defRPr sz="1000" b="0" cap="all" baseline="0">
                <a:solidFill>
                  <a:schemeClr val="tx2"/>
                </a:solidFill>
                <a:latin typeface="+mn-lt"/>
                <a:cs typeface="Calibri" panose="020F0502020204030204" pitchFamily="34" charset="0"/>
              </a:defRPr>
            </a:lvl1pPr>
            <a:lvl2pPr marL="288000" indent="0">
              <a:buNone/>
              <a:defRPr sz="800" cap="all" baseline="0">
                <a:solidFill>
                  <a:schemeClr val="tx2"/>
                </a:solidFill>
              </a:defRPr>
            </a:lvl2pPr>
            <a:lvl3pPr marL="576000" indent="0">
              <a:buNone/>
              <a:defRPr sz="800" cap="all" baseline="0">
                <a:solidFill>
                  <a:schemeClr val="tx2"/>
                </a:solidFill>
              </a:defRPr>
            </a:lvl3pPr>
            <a:lvl4pPr marL="576000" indent="0">
              <a:buNone/>
              <a:defRPr sz="800" cap="all" baseline="0">
                <a:solidFill>
                  <a:schemeClr val="tx2"/>
                </a:solidFill>
              </a:defRPr>
            </a:lvl4pPr>
            <a:lvl5pPr marL="576000" indent="0">
              <a:buNone/>
              <a:defRPr sz="800" cap="all" baseline="0">
                <a:solidFill>
                  <a:schemeClr val="tx2"/>
                </a:solidFill>
              </a:defRPr>
            </a:lvl5pPr>
          </a:lstStyle>
          <a:p>
            <a:pPr lvl="0"/>
            <a:r>
              <a:rPr lang="en-US"/>
              <a:t>Edit Master text styles</a:t>
            </a:r>
          </a:p>
        </p:txBody>
      </p:sp>
      <p:sp>
        <p:nvSpPr>
          <p:cNvPr id="20" name="Pladsholder til tekst 8"/>
          <p:cNvSpPr>
            <a:spLocks noGrp="1"/>
          </p:cNvSpPr>
          <p:nvPr>
            <p:ph type="body" sz="quarter" idx="27"/>
          </p:nvPr>
        </p:nvSpPr>
        <p:spPr>
          <a:xfrm>
            <a:off x="8732467" y="2632393"/>
            <a:ext cx="2167958" cy="138112"/>
          </a:xfrm>
        </p:spPr>
        <p:txBody>
          <a:bodyPr/>
          <a:lstStyle>
            <a:lvl1pPr marL="0" indent="0">
              <a:buNone/>
              <a:defRPr sz="1000" b="1" cap="all" baseline="0">
                <a:solidFill>
                  <a:schemeClr val="tx2"/>
                </a:solidFill>
                <a:latin typeface="Calibri" panose="020F0502020204030204" pitchFamily="34" charset="0"/>
                <a:cs typeface="Calibri" panose="020F0502020204030204" pitchFamily="34" charset="0"/>
              </a:defRPr>
            </a:lvl1pPr>
            <a:lvl2pPr marL="288000" indent="0">
              <a:buNone/>
              <a:defRPr sz="800" cap="all" baseline="0">
                <a:solidFill>
                  <a:schemeClr val="tx2"/>
                </a:solidFill>
              </a:defRPr>
            </a:lvl2pPr>
            <a:lvl3pPr marL="576000" indent="0">
              <a:buNone/>
              <a:defRPr sz="800" cap="all" baseline="0">
                <a:solidFill>
                  <a:schemeClr val="tx2"/>
                </a:solidFill>
              </a:defRPr>
            </a:lvl3pPr>
            <a:lvl4pPr marL="576000" indent="0">
              <a:buNone/>
              <a:defRPr sz="800" cap="all" baseline="0">
                <a:solidFill>
                  <a:schemeClr val="tx2"/>
                </a:solidFill>
              </a:defRPr>
            </a:lvl4pPr>
            <a:lvl5pPr marL="576000" indent="0">
              <a:buNone/>
              <a:defRPr sz="800" cap="all" baseline="0">
                <a:solidFill>
                  <a:schemeClr val="tx2"/>
                </a:solidFill>
              </a:defRPr>
            </a:lvl5pPr>
          </a:lstStyle>
          <a:p>
            <a:pPr lvl="0"/>
            <a:r>
              <a:rPr lang="en-US"/>
              <a:t>Edit Master text styles</a:t>
            </a:r>
          </a:p>
        </p:txBody>
      </p:sp>
      <p:sp>
        <p:nvSpPr>
          <p:cNvPr id="21" name="Pladsholder til tekst 9"/>
          <p:cNvSpPr>
            <a:spLocks noGrp="1"/>
          </p:cNvSpPr>
          <p:nvPr>
            <p:ph type="body" sz="quarter" idx="28"/>
          </p:nvPr>
        </p:nvSpPr>
        <p:spPr>
          <a:xfrm>
            <a:off x="8732466" y="2803021"/>
            <a:ext cx="2167958" cy="138112"/>
          </a:xfrm>
        </p:spPr>
        <p:txBody>
          <a:bodyPr/>
          <a:lstStyle>
            <a:lvl1pPr marL="0" indent="0">
              <a:buNone/>
              <a:defRPr sz="1000" b="0" cap="all" baseline="0">
                <a:solidFill>
                  <a:schemeClr val="tx2"/>
                </a:solidFill>
                <a:latin typeface="+mn-lt"/>
                <a:cs typeface="Calibri" panose="020F0502020204030204" pitchFamily="34" charset="0"/>
              </a:defRPr>
            </a:lvl1pPr>
            <a:lvl2pPr marL="288000" indent="0">
              <a:buNone/>
              <a:defRPr sz="800" cap="all" baseline="0">
                <a:solidFill>
                  <a:schemeClr val="tx2"/>
                </a:solidFill>
              </a:defRPr>
            </a:lvl2pPr>
            <a:lvl3pPr marL="576000" indent="0">
              <a:buNone/>
              <a:defRPr sz="800" cap="all" baseline="0">
                <a:solidFill>
                  <a:schemeClr val="tx2"/>
                </a:solidFill>
              </a:defRPr>
            </a:lvl3pPr>
            <a:lvl4pPr marL="576000" indent="0">
              <a:buNone/>
              <a:defRPr sz="800" cap="all" baseline="0">
                <a:solidFill>
                  <a:schemeClr val="tx2"/>
                </a:solidFill>
              </a:defRPr>
            </a:lvl4pPr>
            <a:lvl5pPr marL="576000" indent="0">
              <a:buNone/>
              <a:defRPr sz="800" cap="all" baseline="0">
                <a:solidFill>
                  <a:schemeClr val="tx2"/>
                </a:solidFill>
              </a:defRPr>
            </a:lvl5pPr>
          </a:lstStyle>
          <a:p>
            <a:pPr lvl="0"/>
            <a:r>
              <a:rPr lang="en-US"/>
              <a:t>Edit Master text styles</a:t>
            </a:r>
          </a:p>
        </p:txBody>
      </p:sp>
      <p:sp>
        <p:nvSpPr>
          <p:cNvPr id="3" name="Content Placeholder 10"/>
          <p:cNvSpPr>
            <a:spLocks noGrp="1"/>
          </p:cNvSpPr>
          <p:nvPr>
            <p:ph idx="1"/>
          </p:nvPr>
        </p:nvSpPr>
        <p:spPr>
          <a:xfrm>
            <a:off x="1456186" y="3122613"/>
            <a:ext cx="2167960" cy="174352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13" name="Content Placeholder 11"/>
          <p:cNvSpPr>
            <a:spLocks noGrp="1"/>
          </p:cNvSpPr>
          <p:nvPr>
            <p:ph idx="20"/>
          </p:nvPr>
        </p:nvSpPr>
        <p:spPr>
          <a:xfrm>
            <a:off x="3881612" y="3122613"/>
            <a:ext cx="2167960" cy="174352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16" name="Content Placeholder 12"/>
          <p:cNvSpPr>
            <a:spLocks noGrp="1"/>
          </p:cNvSpPr>
          <p:nvPr>
            <p:ph idx="23"/>
          </p:nvPr>
        </p:nvSpPr>
        <p:spPr>
          <a:xfrm>
            <a:off x="6307038" y="3122613"/>
            <a:ext cx="2167960" cy="174352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19" name="Content Placeholder 13"/>
          <p:cNvSpPr>
            <a:spLocks noGrp="1"/>
          </p:cNvSpPr>
          <p:nvPr>
            <p:ph idx="26"/>
          </p:nvPr>
        </p:nvSpPr>
        <p:spPr>
          <a:xfrm>
            <a:off x="8732465" y="3122613"/>
            <a:ext cx="2167960" cy="174352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23" name="Pladsholder til tekst 14"/>
          <p:cNvSpPr>
            <a:spLocks noGrp="1"/>
          </p:cNvSpPr>
          <p:nvPr>
            <p:ph type="body" sz="quarter" idx="29"/>
          </p:nvPr>
        </p:nvSpPr>
        <p:spPr>
          <a:xfrm>
            <a:off x="1455738" y="4941753"/>
            <a:ext cx="2168525" cy="354012"/>
          </a:xfrm>
        </p:spPr>
        <p:txBody>
          <a:bodyPr/>
          <a:lstStyle>
            <a:lvl1pPr marL="0" indent="0">
              <a:lnSpc>
                <a:spcPct val="120000"/>
              </a:lnSpc>
              <a:spcBef>
                <a:spcPts val="0"/>
              </a:spcBef>
              <a:buNone/>
              <a:defRPr sz="1000">
                <a:solidFill>
                  <a:schemeClr val="tx1">
                    <a:lumMod val="50000"/>
                    <a:lumOff val="50000"/>
                  </a:schemeClr>
                </a:solidFill>
              </a:defRPr>
            </a:lvl1pPr>
            <a:lvl2pPr marL="288000" indent="0">
              <a:buNone/>
              <a:defRPr/>
            </a:lvl2pPr>
            <a:lvl3pPr marL="576000" indent="0">
              <a:buNone/>
              <a:defRPr/>
            </a:lvl3pPr>
            <a:lvl4pPr marL="576000" indent="0">
              <a:buNone/>
              <a:defRPr/>
            </a:lvl4pPr>
            <a:lvl5pPr marL="576000" indent="0">
              <a:buNone/>
              <a:defRPr/>
            </a:lvl5pPr>
          </a:lstStyle>
          <a:p>
            <a:pPr lvl="0"/>
            <a:r>
              <a:rPr lang="en-US"/>
              <a:t>Edit Master text styles</a:t>
            </a:r>
          </a:p>
        </p:txBody>
      </p:sp>
      <p:sp>
        <p:nvSpPr>
          <p:cNvPr id="24" name="Pladsholder til tekst 15"/>
          <p:cNvSpPr>
            <a:spLocks noGrp="1"/>
          </p:cNvSpPr>
          <p:nvPr>
            <p:ph type="body" sz="quarter" idx="30"/>
          </p:nvPr>
        </p:nvSpPr>
        <p:spPr>
          <a:xfrm>
            <a:off x="3881046" y="4941753"/>
            <a:ext cx="2168525" cy="354012"/>
          </a:xfrm>
        </p:spPr>
        <p:txBody>
          <a:bodyPr/>
          <a:lstStyle>
            <a:lvl1pPr marL="0" indent="0">
              <a:lnSpc>
                <a:spcPct val="120000"/>
              </a:lnSpc>
              <a:spcBef>
                <a:spcPts val="0"/>
              </a:spcBef>
              <a:buNone/>
              <a:defRPr sz="1000">
                <a:solidFill>
                  <a:schemeClr val="tx1">
                    <a:lumMod val="50000"/>
                    <a:lumOff val="50000"/>
                  </a:schemeClr>
                </a:solidFill>
              </a:defRPr>
            </a:lvl1pPr>
            <a:lvl2pPr marL="288000" indent="0">
              <a:buNone/>
              <a:defRPr/>
            </a:lvl2pPr>
            <a:lvl3pPr marL="576000" indent="0">
              <a:buNone/>
              <a:defRPr/>
            </a:lvl3pPr>
            <a:lvl4pPr marL="576000" indent="0">
              <a:buNone/>
              <a:defRPr/>
            </a:lvl4pPr>
            <a:lvl5pPr marL="576000" indent="0">
              <a:buNone/>
              <a:defRPr/>
            </a:lvl5pPr>
          </a:lstStyle>
          <a:p>
            <a:pPr lvl="0"/>
            <a:r>
              <a:rPr lang="en-US"/>
              <a:t>Edit Master text styles</a:t>
            </a:r>
          </a:p>
        </p:txBody>
      </p:sp>
      <p:sp>
        <p:nvSpPr>
          <p:cNvPr id="25" name="Pladsholder til tekst 16"/>
          <p:cNvSpPr>
            <a:spLocks noGrp="1"/>
          </p:cNvSpPr>
          <p:nvPr>
            <p:ph type="body" sz="quarter" idx="31"/>
          </p:nvPr>
        </p:nvSpPr>
        <p:spPr>
          <a:xfrm>
            <a:off x="6306755" y="4941753"/>
            <a:ext cx="2168525" cy="354012"/>
          </a:xfrm>
        </p:spPr>
        <p:txBody>
          <a:bodyPr/>
          <a:lstStyle>
            <a:lvl1pPr marL="0" indent="0">
              <a:lnSpc>
                <a:spcPct val="120000"/>
              </a:lnSpc>
              <a:spcBef>
                <a:spcPts val="0"/>
              </a:spcBef>
              <a:buNone/>
              <a:defRPr sz="1000">
                <a:solidFill>
                  <a:schemeClr val="tx1">
                    <a:lumMod val="50000"/>
                    <a:lumOff val="50000"/>
                  </a:schemeClr>
                </a:solidFill>
              </a:defRPr>
            </a:lvl1pPr>
            <a:lvl2pPr marL="288000" indent="0">
              <a:buNone/>
              <a:defRPr/>
            </a:lvl2pPr>
            <a:lvl3pPr marL="576000" indent="0">
              <a:buNone/>
              <a:defRPr/>
            </a:lvl3pPr>
            <a:lvl4pPr marL="576000" indent="0">
              <a:buNone/>
              <a:defRPr/>
            </a:lvl4pPr>
            <a:lvl5pPr marL="576000" indent="0">
              <a:buNone/>
              <a:defRPr/>
            </a:lvl5pPr>
          </a:lstStyle>
          <a:p>
            <a:pPr lvl="0"/>
            <a:r>
              <a:rPr lang="en-US"/>
              <a:t>Edit Master text styles</a:t>
            </a:r>
          </a:p>
        </p:txBody>
      </p:sp>
      <p:sp>
        <p:nvSpPr>
          <p:cNvPr id="26" name="Pladsholder til tekst 17"/>
          <p:cNvSpPr>
            <a:spLocks noGrp="1"/>
          </p:cNvSpPr>
          <p:nvPr>
            <p:ph type="body" sz="quarter" idx="32"/>
          </p:nvPr>
        </p:nvSpPr>
        <p:spPr>
          <a:xfrm>
            <a:off x="8732464" y="4937307"/>
            <a:ext cx="2168525" cy="354012"/>
          </a:xfrm>
        </p:spPr>
        <p:txBody>
          <a:bodyPr/>
          <a:lstStyle>
            <a:lvl1pPr marL="0" indent="0">
              <a:lnSpc>
                <a:spcPct val="120000"/>
              </a:lnSpc>
              <a:spcBef>
                <a:spcPts val="0"/>
              </a:spcBef>
              <a:buNone/>
              <a:defRPr sz="1000">
                <a:solidFill>
                  <a:schemeClr val="tx1">
                    <a:lumMod val="50000"/>
                    <a:lumOff val="50000"/>
                  </a:schemeClr>
                </a:solidFill>
              </a:defRPr>
            </a:lvl1pPr>
            <a:lvl2pPr marL="288000" indent="0">
              <a:buNone/>
              <a:defRPr/>
            </a:lvl2pPr>
            <a:lvl3pPr marL="576000" indent="0">
              <a:buNone/>
              <a:defRPr/>
            </a:lvl3pPr>
            <a:lvl4pPr marL="576000" indent="0">
              <a:buNone/>
              <a:defRPr/>
            </a:lvl4pPr>
            <a:lvl5pPr marL="576000" indent="0">
              <a:buNone/>
              <a:defRPr/>
            </a:lvl5pPr>
          </a:lstStyle>
          <a:p>
            <a:pPr lvl="0"/>
            <a:r>
              <a:rPr lang="en-US"/>
              <a:t>Edit Master text styles</a:t>
            </a:r>
          </a:p>
        </p:txBody>
      </p:sp>
      <p:sp>
        <p:nvSpPr>
          <p:cNvPr id="9" name="Pladsholder til sidefod 8"/>
          <p:cNvSpPr>
            <a:spLocks noGrp="1"/>
          </p:cNvSpPr>
          <p:nvPr>
            <p:ph type="ftr" sz="quarter" idx="34"/>
          </p:nvPr>
        </p:nvSpPr>
        <p:spPr>
          <a:xfrm>
            <a:off x="5916706" y="6220588"/>
            <a:ext cx="5696894" cy="289874"/>
          </a:xfrm>
          <a:prstGeom prst="rect">
            <a:avLst/>
          </a:prstGeom>
        </p:spPr>
        <p:txBody>
          <a:bodyPr anchor="b"/>
          <a:lstStyle>
            <a:lvl1pPr algn="r">
              <a:defRPr sz="1000">
                <a:latin typeface="+mj-lt"/>
              </a:defRPr>
            </a:lvl1pPr>
          </a:lstStyle>
          <a:p>
            <a:r>
              <a:rPr lang="en-US" dirty="0"/>
              <a:t>RTX2254 Bluetooth RF Tester  - 25 May 2019</a:t>
            </a:r>
            <a:endParaRPr lang="en-GB" dirty="0"/>
          </a:p>
        </p:txBody>
      </p:sp>
      <p:sp>
        <p:nvSpPr>
          <p:cNvPr id="10" name="Pladsholder til slidenummer 9"/>
          <p:cNvSpPr>
            <a:spLocks noGrp="1"/>
          </p:cNvSpPr>
          <p:nvPr>
            <p:ph type="sldNum" sz="quarter" idx="35"/>
          </p:nvPr>
        </p:nvSpPr>
        <p:spPr/>
        <p:txBody>
          <a:bodyPr/>
          <a:lstStyle/>
          <a:p>
            <a:fld id="{24C8C45C-947F-4981-8B3F-4F32E973C901}" type="slidenum">
              <a:rPr lang="en-GB" sz="800" smtClean="0"/>
              <a:pPr/>
              <a:t>‹#›</a:t>
            </a:fld>
            <a:endParaRPr lang="en-GB" dirty="0"/>
          </a:p>
        </p:txBody>
      </p:sp>
    </p:spTree>
    <p:extLst>
      <p:ext uri="{BB962C8B-B14F-4D97-AF65-F5344CB8AC3E}">
        <p14:creationId xmlns:p14="http://schemas.microsoft.com/office/powerpoint/2010/main" val="2565820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15" name="Billedepladsholder"/>
          <p:cNvSpPr>
            <a:spLocks noGrp="1"/>
          </p:cNvSpPr>
          <p:nvPr>
            <p:ph type="pic" sz="quarter" idx="13"/>
          </p:nvPr>
        </p:nvSpPr>
        <p:spPr>
          <a:xfrm>
            <a:off x="0" y="-1"/>
            <a:ext cx="12193200" cy="6861600"/>
          </a:xfrm>
          <a:custGeom>
            <a:avLst/>
            <a:gdLst>
              <a:gd name="connsiteX0" fmla="*/ 7645567 w 12193200"/>
              <a:gd name="connsiteY0" fmla="*/ 2082517 h 6861600"/>
              <a:gd name="connsiteX1" fmla="*/ 7992659 w 12193200"/>
              <a:gd name="connsiteY1" fmla="*/ 2572148 h 6861600"/>
              <a:gd name="connsiteX2" fmla="*/ 6134604 w 12193200"/>
              <a:gd name="connsiteY2" fmla="*/ 3874118 h 6861600"/>
              <a:gd name="connsiteX3" fmla="*/ 5792289 w 12193200"/>
              <a:gd name="connsiteY3" fmla="*/ 3381309 h 6861600"/>
              <a:gd name="connsiteX4" fmla="*/ 12189600 w 12193200"/>
              <a:gd name="connsiteY4" fmla="*/ 0 h 6861600"/>
              <a:gd name="connsiteX5" fmla="*/ 12193200 w 12193200"/>
              <a:gd name="connsiteY5" fmla="*/ 0 h 6861600"/>
              <a:gd name="connsiteX6" fmla="*/ 12193200 w 12193200"/>
              <a:gd name="connsiteY6" fmla="*/ 6861600 h 6861600"/>
              <a:gd name="connsiteX7" fmla="*/ 0 w 12193200"/>
              <a:gd name="connsiteY7" fmla="*/ 6861600 h 6861600"/>
              <a:gd name="connsiteX8" fmla="*/ 0 w 12193200"/>
              <a:gd name="connsiteY8" fmla="*/ 5358906 h 6861600"/>
              <a:gd name="connsiteX9" fmla="*/ 4703250 w 12193200"/>
              <a:gd name="connsiteY9" fmla="*/ 2066620 h 6861600"/>
              <a:gd name="connsiteX10" fmla="*/ 6019969 w 12193200"/>
              <a:gd name="connsiteY10" fmla="*/ 3953604 h 6861600"/>
              <a:gd name="connsiteX11" fmla="*/ 1873976 w 12193200"/>
              <a:gd name="connsiteY11" fmla="*/ 6858000 h 6861600"/>
              <a:gd name="connsiteX12" fmla="*/ 2117577 w 12193200"/>
              <a:gd name="connsiteY12" fmla="*/ 6858000 h 6861600"/>
              <a:gd name="connsiteX13" fmla="*/ 7287330 w 12193200"/>
              <a:gd name="connsiteY13" fmla="*/ 3238235 h 6861600"/>
              <a:gd name="connsiteX14" fmla="*/ 8449609 w 12193200"/>
              <a:gd name="connsiteY14" fmla="*/ 4899480 h 6861600"/>
              <a:gd name="connsiteX15" fmla="*/ 5652179 w 12193200"/>
              <a:gd name="connsiteY15" fmla="*/ 6858000 h 6861600"/>
              <a:gd name="connsiteX16" fmla="*/ 12189600 w 12193200"/>
              <a:gd name="connsiteY16" fmla="*/ 6858000 h 6861600"/>
              <a:gd name="connsiteX17" fmla="*/ 7655120 w 12193200"/>
              <a:gd name="connsiteY17" fmla="*/ 0 h 6861600"/>
              <a:gd name="connsiteX18" fmla="*/ 10369758 w 12193200"/>
              <a:gd name="connsiteY18" fmla="*/ 0 h 6861600"/>
              <a:gd name="connsiteX19" fmla="*/ 5709497 w 12193200"/>
              <a:gd name="connsiteY19" fmla="*/ 3263671 h 6861600"/>
              <a:gd name="connsiteX20" fmla="*/ 4816293 w 12193200"/>
              <a:gd name="connsiteY20" fmla="*/ 1987135 h 6861600"/>
              <a:gd name="connsiteX21" fmla="*/ 0 w 12193200"/>
              <a:gd name="connsiteY21" fmla="*/ 0 h 6861600"/>
              <a:gd name="connsiteX22" fmla="*/ 7408335 w 12193200"/>
              <a:gd name="connsiteY22" fmla="*/ 0 h 6861600"/>
              <a:gd name="connsiteX23" fmla="*/ 0 w 12193200"/>
              <a:gd name="connsiteY23" fmla="*/ 518880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200" h="6861600">
                <a:moveTo>
                  <a:pt x="7645567" y="2082517"/>
                </a:moveTo>
                <a:lnTo>
                  <a:pt x="7992659" y="2572148"/>
                </a:lnTo>
                <a:lnTo>
                  <a:pt x="6134604" y="3874118"/>
                </a:lnTo>
                <a:lnTo>
                  <a:pt x="5792289" y="3381309"/>
                </a:lnTo>
                <a:close/>
                <a:moveTo>
                  <a:pt x="12189600" y="0"/>
                </a:moveTo>
                <a:lnTo>
                  <a:pt x="12193200" y="0"/>
                </a:lnTo>
                <a:lnTo>
                  <a:pt x="12193200" y="6861600"/>
                </a:lnTo>
                <a:lnTo>
                  <a:pt x="0" y="6861600"/>
                </a:lnTo>
                <a:lnTo>
                  <a:pt x="0" y="5358906"/>
                </a:lnTo>
                <a:lnTo>
                  <a:pt x="4703250" y="2066620"/>
                </a:lnTo>
                <a:lnTo>
                  <a:pt x="6019969" y="3953604"/>
                </a:lnTo>
                <a:lnTo>
                  <a:pt x="1873976" y="6858000"/>
                </a:lnTo>
                <a:lnTo>
                  <a:pt x="2117577" y="6858000"/>
                </a:lnTo>
                <a:lnTo>
                  <a:pt x="7287330" y="3238235"/>
                </a:lnTo>
                <a:lnTo>
                  <a:pt x="8449609" y="4899480"/>
                </a:lnTo>
                <a:lnTo>
                  <a:pt x="5652179" y="6858000"/>
                </a:lnTo>
                <a:lnTo>
                  <a:pt x="12189600" y="6858000"/>
                </a:lnTo>
                <a:close/>
                <a:moveTo>
                  <a:pt x="7655120" y="0"/>
                </a:moveTo>
                <a:lnTo>
                  <a:pt x="10369758" y="0"/>
                </a:lnTo>
                <a:lnTo>
                  <a:pt x="5709497" y="3263671"/>
                </a:lnTo>
                <a:lnTo>
                  <a:pt x="4816293" y="1987135"/>
                </a:lnTo>
                <a:close/>
                <a:moveTo>
                  <a:pt x="0" y="0"/>
                </a:moveTo>
                <a:lnTo>
                  <a:pt x="7408335" y="0"/>
                </a:lnTo>
                <a:lnTo>
                  <a:pt x="0" y="5188807"/>
                </a:lnTo>
                <a:close/>
              </a:path>
            </a:pathLst>
          </a:custGeom>
          <a:blipFill>
            <a:blip r:embed="rId2">
              <a:extLst>
                <a:ext uri="{28A0092B-C50C-407E-A947-70E740481C1C}">
                  <a14:useLocalDpi xmlns:a14="http://schemas.microsoft.com/office/drawing/2010/main"/>
                </a:ext>
              </a:extLst>
            </a:blip>
            <a:stretch>
              <a:fillRect/>
            </a:stretch>
          </a:blipFill>
        </p:spPr>
        <p:txBody>
          <a:bodyPr wrap="square" lIns="0" tIns="0" rIns="0" bIns="864000" anchor="ctr" anchorCtr="0">
            <a:noAutofit/>
          </a:bodyPr>
          <a:lstStyle>
            <a:lvl1pPr marL="0" indent="0" algn="ctr">
              <a:buNone/>
              <a:defRPr sz="1600"/>
            </a:lvl1pPr>
          </a:lstStyle>
          <a:p>
            <a:r>
              <a:rPr lang="en-US" dirty="0"/>
              <a:t>Click icon to add picture</a:t>
            </a:r>
            <a:endParaRPr lang="da-DK" dirty="0"/>
          </a:p>
        </p:txBody>
      </p:sp>
      <p:sp>
        <p:nvSpPr>
          <p:cNvPr id="29" name="Logo Placeholder logo"/>
          <p:cNvSpPr>
            <a:spLocks noGrp="1"/>
          </p:cNvSpPr>
          <p:nvPr>
            <p:ph type="body" sz="quarter" idx="14" hasCustomPrompt="1"/>
          </p:nvPr>
        </p:nvSpPr>
        <p:spPr>
          <a:xfrm>
            <a:off x="9816445" y="5616517"/>
            <a:ext cx="1782000" cy="4896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30" name="Text Placeholder 1"/>
          <p:cNvSpPr>
            <a:spLocks noGrp="1"/>
          </p:cNvSpPr>
          <p:nvPr>
            <p:ph type="body" sz="quarter" idx="18"/>
          </p:nvPr>
        </p:nvSpPr>
        <p:spPr>
          <a:xfrm>
            <a:off x="721908" y="5616876"/>
            <a:ext cx="1797030" cy="586232"/>
          </a:xfrm>
        </p:spPr>
        <p:txBody>
          <a:bodyPr/>
          <a:lstStyle>
            <a:lvl1pPr marL="0" indent="0" algn="l">
              <a:lnSpc>
                <a:spcPct val="83000"/>
              </a:lnSpc>
              <a:spcBef>
                <a:spcPts val="0"/>
              </a:spcBef>
              <a:buNone/>
              <a:defRPr sz="1400" b="0" cap="all" spc="90" baseline="0">
                <a:solidFill>
                  <a:schemeClr val="bg1"/>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
        <p:nvSpPr>
          <p:cNvPr id="4" name="Date_DateCustomA" hidden="1"/>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
        <p:nvSpPr>
          <p:cNvPr id="8" name="Title 1"/>
          <p:cNvSpPr>
            <a:spLocks noGrp="1"/>
          </p:cNvSpPr>
          <p:nvPr>
            <p:ph type="title"/>
          </p:nvPr>
        </p:nvSpPr>
        <p:spPr>
          <a:xfrm>
            <a:off x="8027894" y="2747494"/>
            <a:ext cx="3590363" cy="934890"/>
          </a:xfrm>
        </p:spPr>
        <p:txBody>
          <a:bodyPr anchor="t"/>
          <a:lstStyle>
            <a:lvl1pPr algn="r">
              <a:defRPr>
                <a:solidFill>
                  <a:schemeClr val="tx2"/>
                </a:solidFill>
              </a:defRPr>
            </a:lvl1pPr>
          </a:lstStyle>
          <a:p>
            <a:r>
              <a:rPr lang="en-US" dirty="0"/>
              <a:t>Click to edit Master title style</a:t>
            </a:r>
            <a:endParaRPr lang="da-DK" dirty="0"/>
          </a:p>
        </p:txBody>
      </p:sp>
      <p:sp>
        <p:nvSpPr>
          <p:cNvPr id="10" name="Text Placeholder 1"/>
          <p:cNvSpPr>
            <a:spLocks noGrp="1"/>
          </p:cNvSpPr>
          <p:nvPr>
            <p:ph type="body" sz="quarter" idx="19"/>
          </p:nvPr>
        </p:nvSpPr>
        <p:spPr>
          <a:xfrm>
            <a:off x="8027894" y="2220611"/>
            <a:ext cx="3590363" cy="498386"/>
          </a:xfrm>
        </p:spPr>
        <p:txBody>
          <a:bodyPr/>
          <a:lstStyle>
            <a:lvl1pPr marL="0" indent="0" algn="r">
              <a:lnSpc>
                <a:spcPct val="130000"/>
              </a:lnSpc>
              <a:spcBef>
                <a:spcPts val="0"/>
              </a:spcBef>
              <a:buNone/>
              <a:defRPr sz="1200" b="0" cap="all" spc="0" baseline="0">
                <a:solidFill>
                  <a:schemeClr val="tx2"/>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
        <p:nvSpPr>
          <p:cNvPr id="11" name="Text Placeholder 1"/>
          <p:cNvSpPr>
            <a:spLocks noGrp="1"/>
          </p:cNvSpPr>
          <p:nvPr>
            <p:ph type="body" sz="quarter" idx="20"/>
          </p:nvPr>
        </p:nvSpPr>
        <p:spPr>
          <a:xfrm>
            <a:off x="8485094" y="3986652"/>
            <a:ext cx="3137646" cy="1436248"/>
          </a:xfrm>
        </p:spPr>
        <p:txBody>
          <a:bodyPr/>
          <a:lstStyle>
            <a:lvl1pPr marL="0" indent="0" algn="r">
              <a:lnSpc>
                <a:spcPct val="130000"/>
              </a:lnSpc>
              <a:spcBef>
                <a:spcPts val="0"/>
              </a:spcBef>
              <a:buNone/>
              <a:defRPr sz="1500" b="0" cap="all" spc="0" baseline="0">
                <a:solidFill>
                  <a:schemeClr val="tx2"/>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Tree>
    <p:extLst>
      <p:ext uri="{BB962C8B-B14F-4D97-AF65-F5344CB8AC3E}">
        <p14:creationId xmlns:p14="http://schemas.microsoft.com/office/powerpoint/2010/main" val="2037277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Picture Placeholder 0"/>
          <p:cNvSpPr>
            <a:spLocks noGrp="1"/>
          </p:cNvSpPr>
          <p:nvPr>
            <p:ph type="pic" sz="quarter" idx="13" hasCustomPrompt="1"/>
          </p:nvPr>
        </p:nvSpPr>
        <p:spPr>
          <a:xfrm>
            <a:off x="0" y="0"/>
            <a:ext cx="12193200" cy="6861600"/>
          </a:xfrm>
          <a:blipFill>
            <a:blip r:embed="rId2">
              <a:extLst>
                <a:ext uri="{28A0092B-C50C-407E-A947-70E740481C1C}">
                  <a14:useLocalDpi xmlns:a14="http://schemas.microsoft.com/office/drawing/2010/main"/>
                </a:ext>
              </a:extLst>
            </a:blip>
            <a:stretch>
              <a:fillRect/>
            </a:stretch>
          </a:blipFill>
        </p:spPr>
        <p:txBody>
          <a:bodyPr lIns="180000" tIns="180000" anchor="t" anchorCtr="0"/>
          <a:lstStyle>
            <a:lvl1pPr marL="0" indent="0" algn="l">
              <a:buNone/>
              <a:defRPr sz="1600"/>
            </a:lvl1pPr>
          </a:lstStyle>
          <a:p>
            <a:r>
              <a:rPr lang="da-DK" noProof="0" dirty="0"/>
              <a:t>Klik her og indsæt billede, via fanen Indsæt, Billeder</a:t>
            </a:r>
          </a:p>
        </p:txBody>
      </p:sp>
      <p:sp>
        <p:nvSpPr>
          <p:cNvPr id="7" name="Placeholder streg"/>
          <p:cNvSpPr>
            <a:spLocks noGrp="1"/>
          </p:cNvSpPr>
          <p:nvPr>
            <p:ph type="body" sz="quarter" idx="14" hasCustomPrompt="1"/>
          </p:nvPr>
        </p:nvSpPr>
        <p:spPr>
          <a:xfrm>
            <a:off x="11652121" y="6341937"/>
            <a:ext cx="7200" cy="72000"/>
          </a:xfrm>
          <a:solidFill>
            <a:schemeClr val="accent5"/>
          </a:solid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2" name="Title 1"/>
          <p:cNvSpPr>
            <a:spLocks noGrp="1"/>
          </p:cNvSpPr>
          <p:nvPr>
            <p:ph type="title"/>
          </p:nvPr>
        </p:nvSpPr>
        <p:spPr>
          <a:xfrm>
            <a:off x="1456187" y="2787835"/>
            <a:ext cx="8145013" cy="934890"/>
          </a:xfrm>
        </p:spPr>
        <p:txBody>
          <a:bodyPr/>
          <a:lstStyle>
            <a:lvl1pPr>
              <a:defRPr>
                <a:solidFill>
                  <a:schemeClr val="bg1"/>
                </a:solidFill>
              </a:defRPr>
            </a:lvl1pPr>
          </a:lstStyle>
          <a:p>
            <a:r>
              <a:rPr lang="en-US" dirty="0"/>
              <a:t>Click to edit Master title style</a:t>
            </a:r>
            <a:endParaRPr lang="da-DK" dirty="0"/>
          </a:p>
        </p:txBody>
      </p:sp>
      <p:sp>
        <p:nvSpPr>
          <p:cNvPr id="10" name="Text Placeholder 1"/>
          <p:cNvSpPr>
            <a:spLocks noGrp="1"/>
          </p:cNvSpPr>
          <p:nvPr>
            <p:ph type="body" sz="quarter" idx="18"/>
          </p:nvPr>
        </p:nvSpPr>
        <p:spPr>
          <a:xfrm>
            <a:off x="1456186" y="3956644"/>
            <a:ext cx="8145013" cy="1466255"/>
          </a:xfrm>
        </p:spPr>
        <p:txBody>
          <a:bodyPr/>
          <a:lstStyle>
            <a:lvl1pPr marL="0" indent="0" algn="l">
              <a:lnSpc>
                <a:spcPct val="130000"/>
              </a:lnSpc>
              <a:spcBef>
                <a:spcPts val="0"/>
              </a:spcBef>
              <a:buNone/>
              <a:defRPr sz="1500" b="0" cap="all" spc="0" baseline="0">
                <a:solidFill>
                  <a:schemeClr val="bg1"/>
                </a:solidFill>
                <a:latin typeface="Calibri Light" panose="020F0302020204030204" pitchFamily="34" charset="0"/>
                <a:cs typeface="Calibri Light" panose="020F0302020204030204" pitchFamily="34" charset="0"/>
              </a:defRPr>
            </a:lvl1pPr>
            <a:lvl2pPr marL="216000" indent="0">
              <a:buNone/>
              <a:defRPr/>
            </a:lvl2pPr>
          </a:lstStyle>
          <a:p>
            <a:pPr lvl="0"/>
            <a:r>
              <a:rPr lang="en-US"/>
              <a:t>Edit Master text styles</a:t>
            </a:r>
          </a:p>
        </p:txBody>
      </p:sp>
      <p:sp>
        <p:nvSpPr>
          <p:cNvPr id="14" name="Pladsholder til slidenummer 13"/>
          <p:cNvSpPr>
            <a:spLocks noGrp="1"/>
          </p:cNvSpPr>
          <p:nvPr>
            <p:ph type="sldNum" sz="quarter" idx="21"/>
          </p:nvPr>
        </p:nvSpPr>
        <p:spPr/>
        <p:txBody>
          <a:bodyPr/>
          <a:lstStyle/>
          <a:p>
            <a:fld id="{24C8C45C-947F-4981-8B3F-4F32E973C901}" type="slidenum">
              <a:rPr lang="en-GB" sz="800" smtClean="0"/>
              <a:pPr/>
              <a:t>‹#›</a:t>
            </a:fld>
            <a:endParaRPr lang="en-GB" dirty="0"/>
          </a:p>
        </p:txBody>
      </p:sp>
    </p:spTree>
    <p:extLst>
      <p:ext uri="{BB962C8B-B14F-4D97-AF65-F5344CB8AC3E}">
        <p14:creationId xmlns:p14="http://schemas.microsoft.com/office/powerpoint/2010/main" val="428670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6" name="Picture Placeholder 0"/>
          <p:cNvSpPr>
            <a:spLocks noGrp="1"/>
          </p:cNvSpPr>
          <p:nvPr>
            <p:ph type="pic" sz="quarter" idx="13"/>
          </p:nvPr>
        </p:nvSpPr>
        <p:spPr>
          <a:xfrm>
            <a:off x="0" y="0"/>
            <a:ext cx="12193200" cy="6861600"/>
          </a:xfrm>
          <a:blipFill>
            <a:blip r:embed="rId2">
              <a:extLst>
                <a:ext uri="{28A0092B-C50C-407E-A947-70E740481C1C}">
                  <a14:useLocalDpi xmlns:a14="http://schemas.microsoft.com/office/drawing/2010/main"/>
                </a:ext>
              </a:extLst>
            </a:blip>
            <a:stretch>
              <a:fillRect/>
            </a:stretch>
          </a:blipFill>
        </p:spPr>
        <p:txBody>
          <a:bodyPr lIns="0" tIns="0" bIns="756000" anchor="ctr" anchorCtr="0"/>
          <a:lstStyle>
            <a:lvl1pPr marL="0" indent="0" algn="ctr">
              <a:buNone/>
              <a:defRPr sz="1600">
                <a:solidFill>
                  <a:schemeClr val="bg1"/>
                </a:solidFill>
              </a:defRPr>
            </a:lvl1pPr>
          </a:lstStyle>
          <a:p>
            <a:r>
              <a:rPr lang="en-US" dirty="0"/>
              <a:t>Click icon to add picture</a:t>
            </a:r>
            <a:endParaRPr lang="da-DK" dirty="0"/>
          </a:p>
        </p:txBody>
      </p:sp>
      <p:sp>
        <p:nvSpPr>
          <p:cNvPr id="7" name="Placeholder streg"/>
          <p:cNvSpPr>
            <a:spLocks noGrp="1"/>
          </p:cNvSpPr>
          <p:nvPr>
            <p:ph type="body" sz="quarter" idx="14" hasCustomPrompt="1"/>
          </p:nvPr>
        </p:nvSpPr>
        <p:spPr>
          <a:xfrm>
            <a:off x="11652121" y="6343200"/>
            <a:ext cx="7200" cy="72000"/>
          </a:xfrm>
          <a:solidFill>
            <a:schemeClr val="accent5"/>
          </a:solid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2" name="Title 1"/>
          <p:cNvSpPr>
            <a:spLocks noGrp="1"/>
          </p:cNvSpPr>
          <p:nvPr>
            <p:ph type="title"/>
          </p:nvPr>
        </p:nvSpPr>
        <p:spPr>
          <a:xfrm>
            <a:off x="1440003" y="3130767"/>
            <a:ext cx="8145013" cy="934890"/>
          </a:xfrm>
        </p:spPr>
        <p:txBody>
          <a:bodyPr anchor="b"/>
          <a:lstStyle>
            <a:lvl1pPr>
              <a:defRPr>
                <a:solidFill>
                  <a:schemeClr val="bg1"/>
                </a:solidFill>
              </a:defRPr>
            </a:lvl1pPr>
          </a:lstStyle>
          <a:p>
            <a:r>
              <a:rPr lang="en-US" dirty="0"/>
              <a:t>Click to edit Master title style</a:t>
            </a:r>
            <a:endParaRPr lang="da-DK" dirty="0"/>
          </a:p>
        </p:txBody>
      </p:sp>
      <p:sp>
        <p:nvSpPr>
          <p:cNvPr id="10" name="Text Placeholder 1"/>
          <p:cNvSpPr>
            <a:spLocks noGrp="1"/>
          </p:cNvSpPr>
          <p:nvPr>
            <p:ph type="body" sz="quarter" idx="18"/>
          </p:nvPr>
        </p:nvSpPr>
        <p:spPr>
          <a:xfrm>
            <a:off x="1440002" y="4159306"/>
            <a:ext cx="8145013" cy="2290042"/>
          </a:xfrm>
        </p:spPr>
        <p:txBody>
          <a:bodyPr/>
          <a:lstStyle>
            <a:lvl1pPr marL="0" indent="0" algn="l">
              <a:lnSpc>
                <a:spcPct val="99000"/>
              </a:lnSpc>
              <a:spcBef>
                <a:spcPts val="0"/>
              </a:spcBef>
              <a:buNone/>
              <a:defRPr sz="1500" b="0" cap="all" spc="0" baseline="0">
                <a:solidFill>
                  <a:schemeClr val="bg1"/>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
        <p:nvSpPr>
          <p:cNvPr id="14" name="Pladsholder til sidefod 13"/>
          <p:cNvSpPr>
            <a:spLocks noGrp="1"/>
          </p:cNvSpPr>
          <p:nvPr>
            <p:ph type="ftr" sz="quarter" idx="20"/>
          </p:nvPr>
        </p:nvSpPr>
        <p:spPr>
          <a:xfrm>
            <a:off x="7906871" y="6193694"/>
            <a:ext cx="3706729" cy="322900"/>
          </a:xfrm>
          <a:prstGeom prst="rect">
            <a:avLst/>
          </a:prstGeom>
        </p:spPr>
        <p:txBody>
          <a:bodyPr/>
          <a:lstStyle/>
          <a:p>
            <a:r>
              <a:rPr lang="en-US" dirty="0"/>
              <a:t>RTX2254 Bluetooth RF Tester  - 25 May 2019</a:t>
            </a:r>
            <a:endParaRPr lang="en-GB" dirty="0"/>
          </a:p>
        </p:txBody>
      </p:sp>
      <p:sp>
        <p:nvSpPr>
          <p:cNvPr id="15" name="Pladsholder til slidenummer 14"/>
          <p:cNvSpPr>
            <a:spLocks noGrp="1"/>
          </p:cNvSpPr>
          <p:nvPr>
            <p:ph type="sldNum" sz="quarter" idx="21"/>
          </p:nvPr>
        </p:nvSpPr>
        <p:spPr/>
        <p:txBody>
          <a:bodyPr/>
          <a:lstStyle/>
          <a:p>
            <a:fld id="{24C8C45C-947F-4981-8B3F-4F32E973C901}" type="slidenum">
              <a:rPr lang="en-GB" sz="800" smtClean="0"/>
              <a:pPr/>
              <a:t>‹#›</a:t>
            </a:fld>
            <a:endParaRPr lang="en-GB" dirty="0"/>
          </a:p>
        </p:txBody>
      </p:sp>
    </p:spTree>
    <p:extLst>
      <p:ext uri="{BB962C8B-B14F-4D97-AF65-F5344CB8AC3E}">
        <p14:creationId xmlns:p14="http://schemas.microsoft.com/office/powerpoint/2010/main" val="3098007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4" name="Billedepladsholder"/>
          <p:cNvSpPr>
            <a:spLocks noGrp="1"/>
          </p:cNvSpPr>
          <p:nvPr>
            <p:ph type="pic" sz="quarter" idx="18"/>
          </p:nvPr>
        </p:nvSpPr>
        <p:spPr>
          <a:xfrm>
            <a:off x="1" y="-1"/>
            <a:ext cx="7993642" cy="6858001"/>
          </a:xfrm>
          <a:custGeom>
            <a:avLst/>
            <a:gdLst>
              <a:gd name="connsiteX0" fmla="*/ 5361567 w 8013017"/>
              <a:gd name="connsiteY0" fmla="*/ 3917951 h 6858001"/>
              <a:gd name="connsiteX1" fmla="*/ 5834642 w 8013017"/>
              <a:gd name="connsiteY1" fmla="*/ 4591051 h 6858001"/>
              <a:gd name="connsiteX2" fmla="*/ 2600906 w 8013017"/>
              <a:gd name="connsiteY2" fmla="*/ 6858000 h 6858001"/>
              <a:gd name="connsiteX3" fmla="*/ 1170569 w 8013017"/>
              <a:gd name="connsiteY3" fmla="*/ 6858000 h 6858001"/>
              <a:gd name="connsiteX4" fmla="*/ 910217 w 8013017"/>
              <a:gd name="connsiteY4" fmla="*/ 0 h 6858001"/>
              <a:gd name="connsiteX5" fmla="*/ 8013017 w 8013017"/>
              <a:gd name="connsiteY5" fmla="*/ 0 h 6858001"/>
              <a:gd name="connsiteX6" fmla="*/ 8013017 w 8013017"/>
              <a:gd name="connsiteY6" fmla="*/ 1 h 6858001"/>
              <a:gd name="connsiteX7" fmla="*/ 6668079 w 8013017"/>
              <a:gd name="connsiteY7" fmla="*/ 1 h 6858001"/>
              <a:gd name="connsiteX8" fmla="*/ 7993642 w 8013017"/>
              <a:gd name="connsiteY8" fmla="*/ 1892301 h 6858001"/>
              <a:gd name="connsiteX9" fmla="*/ 910219 w 8013017"/>
              <a:gd name="connsiteY9" fmla="*/ 6858000 h 6858001"/>
              <a:gd name="connsiteX10" fmla="*/ 910217 w 8013017"/>
              <a:gd name="connsiteY10" fmla="*/ 6858000 h 6858001"/>
              <a:gd name="connsiteX11" fmla="*/ 910217 w 8013017"/>
              <a:gd name="connsiteY11" fmla="*/ 6858001 h 6858001"/>
              <a:gd name="connsiteX12" fmla="*/ 79808 w 8013017"/>
              <a:gd name="connsiteY12" fmla="*/ 6858001 h 6858001"/>
              <a:gd name="connsiteX13" fmla="*/ 68724 w 8013017"/>
              <a:gd name="connsiteY13" fmla="*/ 6858001 h 6858001"/>
              <a:gd name="connsiteX14" fmla="*/ 0 w 8013017"/>
              <a:gd name="connsiteY14" fmla="*/ 6858001 h 6858001"/>
              <a:gd name="connsiteX15" fmla="*/ 0 w 8013017"/>
              <a:gd name="connsiteY15" fmla="*/ 1 h 6858001"/>
              <a:gd name="connsiteX16" fmla="*/ 68724 w 8013017"/>
              <a:gd name="connsiteY16" fmla="*/ 1 h 6858001"/>
              <a:gd name="connsiteX17" fmla="*/ 79808 w 8013017"/>
              <a:gd name="connsiteY17" fmla="*/ 1 h 6858001"/>
              <a:gd name="connsiteX18" fmla="*/ 910217 w 8013017"/>
              <a:gd name="connsiteY18" fmla="*/ 1 h 6858001"/>
              <a:gd name="connsiteX0" fmla="*/ 5361567 w 8013017"/>
              <a:gd name="connsiteY0" fmla="*/ 3917951 h 6858001"/>
              <a:gd name="connsiteX1" fmla="*/ 5834642 w 8013017"/>
              <a:gd name="connsiteY1" fmla="*/ 4591051 h 6858001"/>
              <a:gd name="connsiteX2" fmla="*/ 2600906 w 8013017"/>
              <a:gd name="connsiteY2" fmla="*/ 6858000 h 6858001"/>
              <a:gd name="connsiteX3" fmla="*/ 1170569 w 8013017"/>
              <a:gd name="connsiteY3" fmla="*/ 6858000 h 6858001"/>
              <a:gd name="connsiteX4" fmla="*/ 5361567 w 8013017"/>
              <a:gd name="connsiteY4" fmla="*/ 3917951 h 6858001"/>
              <a:gd name="connsiteX5" fmla="*/ 910217 w 8013017"/>
              <a:gd name="connsiteY5" fmla="*/ 0 h 6858001"/>
              <a:gd name="connsiteX6" fmla="*/ 8013017 w 8013017"/>
              <a:gd name="connsiteY6" fmla="*/ 0 h 6858001"/>
              <a:gd name="connsiteX7" fmla="*/ 6668079 w 8013017"/>
              <a:gd name="connsiteY7" fmla="*/ 1 h 6858001"/>
              <a:gd name="connsiteX8" fmla="*/ 7993642 w 8013017"/>
              <a:gd name="connsiteY8" fmla="*/ 1892301 h 6858001"/>
              <a:gd name="connsiteX9" fmla="*/ 910219 w 8013017"/>
              <a:gd name="connsiteY9" fmla="*/ 6858000 h 6858001"/>
              <a:gd name="connsiteX10" fmla="*/ 910217 w 8013017"/>
              <a:gd name="connsiteY10" fmla="*/ 6858000 h 6858001"/>
              <a:gd name="connsiteX11" fmla="*/ 910217 w 8013017"/>
              <a:gd name="connsiteY11" fmla="*/ 6858001 h 6858001"/>
              <a:gd name="connsiteX12" fmla="*/ 79808 w 8013017"/>
              <a:gd name="connsiteY12" fmla="*/ 6858001 h 6858001"/>
              <a:gd name="connsiteX13" fmla="*/ 68724 w 8013017"/>
              <a:gd name="connsiteY13" fmla="*/ 6858001 h 6858001"/>
              <a:gd name="connsiteX14" fmla="*/ 0 w 8013017"/>
              <a:gd name="connsiteY14" fmla="*/ 6858001 h 6858001"/>
              <a:gd name="connsiteX15" fmla="*/ 0 w 8013017"/>
              <a:gd name="connsiteY15" fmla="*/ 1 h 6858001"/>
              <a:gd name="connsiteX16" fmla="*/ 68724 w 8013017"/>
              <a:gd name="connsiteY16" fmla="*/ 1 h 6858001"/>
              <a:gd name="connsiteX17" fmla="*/ 79808 w 8013017"/>
              <a:gd name="connsiteY17" fmla="*/ 1 h 6858001"/>
              <a:gd name="connsiteX18" fmla="*/ 910217 w 8013017"/>
              <a:gd name="connsiteY18" fmla="*/ 1 h 6858001"/>
              <a:gd name="connsiteX19" fmla="*/ 910217 w 8013017"/>
              <a:gd name="connsiteY19" fmla="*/ 0 h 6858001"/>
              <a:gd name="connsiteX0" fmla="*/ 5361567 w 7993642"/>
              <a:gd name="connsiteY0" fmla="*/ 3917951 h 6858001"/>
              <a:gd name="connsiteX1" fmla="*/ 5834642 w 7993642"/>
              <a:gd name="connsiteY1" fmla="*/ 4591051 h 6858001"/>
              <a:gd name="connsiteX2" fmla="*/ 2600906 w 7993642"/>
              <a:gd name="connsiteY2" fmla="*/ 6858000 h 6858001"/>
              <a:gd name="connsiteX3" fmla="*/ 1170569 w 7993642"/>
              <a:gd name="connsiteY3" fmla="*/ 6858000 h 6858001"/>
              <a:gd name="connsiteX4" fmla="*/ 5361567 w 7993642"/>
              <a:gd name="connsiteY4" fmla="*/ 3917951 h 6858001"/>
              <a:gd name="connsiteX5" fmla="*/ 910217 w 7993642"/>
              <a:gd name="connsiteY5" fmla="*/ 0 h 6858001"/>
              <a:gd name="connsiteX6" fmla="*/ 6668079 w 7993642"/>
              <a:gd name="connsiteY6" fmla="*/ 1 h 6858001"/>
              <a:gd name="connsiteX7" fmla="*/ 7993642 w 7993642"/>
              <a:gd name="connsiteY7" fmla="*/ 1892301 h 6858001"/>
              <a:gd name="connsiteX8" fmla="*/ 910219 w 7993642"/>
              <a:gd name="connsiteY8" fmla="*/ 6858000 h 6858001"/>
              <a:gd name="connsiteX9" fmla="*/ 910217 w 7993642"/>
              <a:gd name="connsiteY9" fmla="*/ 6858000 h 6858001"/>
              <a:gd name="connsiteX10" fmla="*/ 910217 w 7993642"/>
              <a:gd name="connsiteY10" fmla="*/ 6858001 h 6858001"/>
              <a:gd name="connsiteX11" fmla="*/ 79808 w 7993642"/>
              <a:gd name="connsiteY11" fmla="*/ 6858001 h 6858001"/>
              <a:gd name="connsiteX12" fmla="*/ 68724 w 7993642"/>
              <a:gd name="connsiteY12" fmla="*/ 6858001 h 6858001"/>
              <a:gd name="connsiteX13" fmla="*/ 0 w 7993642"/>
              <a:gd name="connsiteY13" fmla="*/ 6858001 h 6858001"/>
              <a:gd name="connsiteX14" fmla="*/ 0 w 7993642"/>
              <a:gd name="connsiteY14" fmla="*/ 1 h 6858001"/>
              <a:gd name="connsiteX15" fmla="*/ 68724 w 7993642"/>
              <a:gd name="connsiteY15" fmla="*/ 1 h 6858001"/>
              <a:gd name="connsiteX16" fmla="*/ 79808 w 7993642"/>
              <a:gd name="connsiteY16" fmla="*/ 1 h 6858001"/>
              <a:gd name="connsiteX17" fmla="*/ 910217 w 7993642"/>
              <a:gd name="connsiteY17" fmla="*/ 1 h 6858001"/>
              <a:gd name="connsiteX18" fmla="*/ 910217 w 7993642"/>
              <a:gd name="connsiteY18"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93642" h="6858001">
                <a:moveTo>
                  <a:pt x="5361567" y="3917951"/>
                </a:moveTo>
                <a:lnTo>
                  <a:pt x="5834642" y="4591051"/>
                </a:lnTo>
                <a:lnTo>
                  <a:pt x="2600906" y="6858000"/>
                </a:lnTo>
                <a:lnTo>
                  <a:pt x="1170569" y="6858000"/>
                </a:lnTo>
                <a:lnTo>
                  <a:pt x="5361567" y="3917951"/>
                </a:lnTo>
                <a:close/>
                <a:moveTo>
                  <a:pt x="910217" y="0"/>
                </a:moveTo>
                <a:lnTo>
                  <a:pt x="6668079" y="1"/>
                </a:lnTo>
                <a:lnTo>
                  <a:pt x="7993642" y="1892301"/>
                </a:lnTo>
                <a:lnTo>
                  <a:pt x="910219" y="6858000"/>
                </a:lnTo>
                <a:lnTo>
                  <a:pt x="910217" y="6858000"/>
                </a:lnTo>
                <a:lnTo>
                  <a:pt x="910217" y="6858001"/>
                </a:lnTo>
                <a:lnTo>
                  <a:pt x="79808" y="6858001"/>
                </a:lnTo>
                <a:lnTo>
                  <a:pt x="68724" y="6858001"/>
                </a:lnTo>
                <a:lnTo>
                  <a:pt x="0" y="6858001"/>
                </a:lnTo>
                <a:lnTo>
                  <a:pt x="0" y="1"/>
                </a:lnTo>
                <a:lnTo>
                  <a:pt x="68724" y="1"/>
                </a:lnTo>
                <a:lnTo>
                  <a:pt x="79808" y="1"/>
                </a:lnTo>
                <a:lnTo>
                  <a:pt x="910217" y="1"/>
                </a:lnTo>
                <a:lnTo>
                  <a:pt x="910217" y="0"/>
                </a:lnTo>
                <a:close/>
              </a:path>
            </a:pathLst>
          </a:custGeom>
          <a:blipFill>
            <a:blip r:embed="rId2">
              <a:extLst>
                <a:ext uri="{28A0092B-C50C-407E-A947-70E740481C1C}">
                  <a14:useLocalDpi xmlns:a14="http://schemas.microsoft.com/office/drawing/2010/main"/>
                </a:ext>
              </a:extLst>
            </a:blip>
            <a:stretch>
              <a:fillRect/>
            </a:stretch>
          </a:blipFill>
        </p:spPr>
        <p:txBody>
          <a:bodyPr wrap="square" bIns="720000" anchor="ctr" anchorCtr="0">
            <a:noAutofit/>
          </a:bodyPr>
          <a:lstStyle>
            <a:lvl1pPr marL="0" indent="0" algn="ctr">
              <a:buNone/>
              <a:defRPr>
                <a:solidFill>
                  <a:schemeClr val="bg1"/>
                </a:solidFill>
              </a:defRPr>
            </a:lvl1pPr>
          </a:lstStyle>
          <a:p>
            <a:r>
              <a:rPr lang="en-US" dirty="0"/>
              <a:t>Click icon to add picture</a:t>
            </a:r>
            <a:endParaRPr lang="da-DK" dirty="0"/>
          </a:p>
        </p:txBody>
      </p:sp>
      <p:sp>
        <p:nvSpPr>
          <p:cNvPr id="2" name="Title 1"/>
          <p:cNvSpPr>
            <a:spLocks noGrp="1"/>
          </p:cNvSpPr>
          <p:nvPr>
            <p:ph type="title"/>
          </p:nvPr>
        </p:nvSpPr>
        <p:spPr>
          <a:xfrm>
            <a:off x="8530683" y="2187575"/>
            <a:ext cx="2221816" cy="1561987"/>
          </a:xfrm>
        </p:spPr>
        <p:txBody>
          <a:bodyPr/>
          <a:lstStyle/>
          <a:p>
            <a:r>
              <a:rPr lang="en-US" noProof="0" dirty="0"/>
              <a:t>Click to edit Master title style</a:t>
            </a:r>
            <a:endParaRPr lang="da-DK" noProof="0" dirty="0"/>
          </a:p>
        </p:txBody>
      </p:sp>
      <p:sp>
        <p:nvSpPr>
          <p:cNvPr id="12" name="Pladsholder til tekst 2"/>
          <p:cNvSpPr>
            <a:spLocks noGrp="1"/>
          </p:cNvSpPr>
          <p:nvPr>
            <p:ph type="body" sz="quarter" idx="19"/>
          </p:nvPr>
        </p:nvSpPr>
        <p:spPr>
          <a:xfrm>
            <a:off x="8530683" y="3992400"/>
            <a:ext cx="2221200" cy="1430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7" name="Pladsholder til sidefod 6"/>
          <p:cNvSpPr>
            <a:spLocks noGrp="1"/>
          </p:cNvSpPr>
          <p:nvPr>
            <p:ph type="ftr" sz="quarter" idx="21"/>
          </p:nvPr>
        </p:nvSpPr>
        <p:spPr>
          <a:xfrm>
            <a:off x="8122025" y="6193694"/>
            <a:ext cx="3491576" cy="322900"/>
          </a:xfrm>
          <a:prstGeom prst="rect">
            <a:avLst/>
          </a:prstGeom>
        </p:spPr>
        <p:txBody>
          <a:bodyPr/>
          <a:lstStyle/>
          <a:p>
            <a:r>
              <a:rPr lang="en-US" dirty="0"/>
              <a:t>RTX2254 Bluetooth RF Tester  - 25 May 2019</a:t>
            </a:r>
            <a:endParaRPr lang="en-GB" dirty="0"/>
          </a:p>
        </p:txBody>
      </p:sp>
      <p:sp>
        <p:nvSpPr>
          <p:cNvPr id="9" name="Pladsholder til slidenummer 8"/>
          <p:cNvSpPr>
            <a:spLocks noGrp="1"/>
          </p:cNvSpPr>
          <p:nvPr>
            <p:ph type="sldNum" sz="quarter" idx="22"/>
          </p:nvPr>
        </p:nvSpPr>
        <p:spPr/>
        <p:txBody>
          <a:bodyPr/>
          <a:lstStyle/>
          <a:p>
            <a:fld id="{24C8C45C-947F-4981-8B3F-4F32E973C901}" type="slidenum">
              <a:rPr lang="en-GB" sz="800" smtClean="0"/>
              <a:pPr/>
              <a:t>‹#›</a:t>
            </a:fld>
            <a:endParaRPr lang="en-GB" dirty="0"/>
          </a:p>
        </p:txBody>
      </p:sp>
    </p:spTree>
    <p:extLst>
      <p:ext uri="{BB962C8B-B14F-4D97-AF65-F5344CB8AC3E}">
        <p14:creationId xmlns:p14="http://schemas.microsoft.com/office/powerpoint/2010/main" val="4017577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reaker">
    <p:spTree>
      <p:nvGrpSpPr>
        <p:cNvPr id="1" name=""/>
        <p:cNvGrpSpPr/>
        <p:nvPr/>
      </p:nvGrpSpPr>
      <p:grpSpPr>
        <a:xfrm>
          <a:off x="0" y="0"/>
          <a:ext cx="0" cy="0"/>
          <a:chOff x="0" y="0"/>
          <a:chExt cx="0" cy="0"/>
        </a:xfrm>
      </p:grpSpPr>
      <p:sp>
        <p:nvSpPr>
          <p:cNvPr id="6" name="Picture Placeholder 0"/>
          <p:cNvSpPr>
            <a:spLocks noGrp="1"/>
          </p:cNvSpPr>
          <p:nvPr>
            <p:ph type="pic" sz="quarter" idx="13"/>
          </p:nvPr>
        </p:nvSpPr>
        <p:spPr>
          <a:xfrm>
            <a:off x="0" y="0"/>
            <a:ext cx="12193200" cy="6861600"/>
          </a:xfrm>
          <a:blipFill>
            <a:blip r:embed="rId2">
              <a:extLst>
                <a:ext uri="{28A0092B-C50C-407E-A947-70E740481C1C}">
                  <a14:useLocalDpi xmlns:a14="http://schemas.microsoft.com/office/drawing/2010/main"/>
                </a:ext>
              </a:extLst>
            </a:blip>
            <a:stretch>
              <a:fillRect/>
            </a:stretch>
          </a:blipFill>
        </p:spPr>
        <p:txBody>
          <a:bodyPr lIns="0" tIns="0" bIns="756000" anchor="ctr" anchorCtr="0"/>
          <a:lstStyle>
            <a:lvl1pPr marL="0" indent="0" algn="ctr">
              <a:buNone/>
              <a:defRPr sz="1600">
                <a:solidFill>
                  <a:schemeClr val="bg1"/>
                </a:solidFill>
              </a:defRPr>
            </a:lvl1pPr>
          </a:lstStyle>
          <a:p>
            <a:r>
              <a:rPr lang="en-US" dirty="0"/>
              <a:t>Click icon to add picture</a:t>
            </a:r>
            <a:endParaRPr lang="da-DK" dirty="0"/>
          </a:p>
        </p:txBody>
      </p:sp>
      <p:sp>
        <p:nvSpPr>
          <p:cNvPr id="7" name="Placeholder streg"/>
          <p:cNvSpPr>
            <a:spLocks noGrp="1"/>
          </p:cNvSpPr>
          <p:nvPr>
            <p:ph type="body" sz="quarter" idx="14" hasCustomPrompt="1"/>
          </p:nvPr>
        </p:nvSpPr>
        <p:spPr>
          <a:xfrm>
            <a:off x="11652121" y="6343200"/>
            <a:ext cx="7200" cy="72000"/>
          </a:xfrm>
          <a:solidFill>
            <a:schemeClr val="accent5"/>
          </a:solid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2" name="Title 1"/>
          <p:cNvSpPr>
            <a:spLocks noGrp="1"/>
          </p:cNvSpPr>
          <p:nvPr>
            <p:ph type="title"/>
          </p:nvPr>
        </p:nvSpPr>
        <p:spPr>
          <a:xfrm>
            <a:off x="1456187" y="4328383"/>
            <a:ext cx="8145013" cy="934890"/>
          </a:xfrm>
        </p:spPr>
        <p:txBody>
          <a:bodyPr/>
          <a:lstStyle>
            <a:lvl1pPr>
              <a:defRPr>
                <a:solidFill>
                  <a:schemeClr val="bg1"/>
                </a:solidFill>
              </a:defRPr>
            </a:lvl1pPr>
          </a:lstStyle>
          <a:p>
            <a:r>
              <a:rPr lang="en-US"/>
              <a:t>Click to edit Master title style</a:t>
            </a:r>
            <a:endParaRPr lang="da-DK" dirty="0"/>
          </a:p>
        </p:txBody>
      </p:sp>
      <p:sp>
        <p:nvSpPr>
          <p:cNvPr id="10" name="Text Placeholder 1"/>
          <p:cNvSpPr>
            <a:spLocks noGrp="1"/>
          </p:cNvSpPr>
          <p:nvPr>
            <p:ph type="body" sz="quarter" idx="18"/>
          </p:nvPr>
        </p:nvSpPr>
        <p:spPr>
          <a:xfrm>
            <a:off x="1456186" y="5241034"/>
            <a:ext cx="8145013" cy="583270"/>
          </a:xfrm>
        </p:spPr>
        <p:txBody>
          <a:bodyPr/>
          <a:lstStyle>
            <a:lvl1pPr marL="0" indent="0" algn="l">
              <a:lnSpc>
                <a:spcPct val="99000"/>
              </a:lnSpc>
              <a:spcBef>
                <a:spcPts val="0"/>
              </a:spcBef>
              <a:buNone/>
              <a:defRPr sz="1500" b="0" cap="all" spc="0" baseline="0">
                <a:solidFill>
                  <a:schemeClr val="bg1"/>
                </a:solidFill>
                <a:latin typeface="Calibri Light" panose="020F0302020204030204" pitchFamily="34" charset="0"/>
                <a:cs typeface="Calibri Light" panose="020F0302020204030204" pitchFamily="34" charset="0"/>
              </a:defRPr>
            </a:lvl1pPr>
            <a:lvl2pPr marL="216000" indent="0">
              <a:buNone/>
              <a:defRPr/>
            </a:lvl2pPr>
          </a:lstStyle>
          <a:p>
            <a:pPr lvl="0"/>
            <a:r>
              <a:rPr lang="en-US"/>
              <a:t>Edit Master text styles</a:t>
            </a:r>
          </a:p>
        </p:txBody>
      </p:sp>
      <p:sp>
        <p:nvSpPr>
          <p:cNvPr id="14" name="Pladsholder til sidefod 13"/>
          <p:cNvSpPr>
            <a:spLocks noGrp="1"/>
          </p:cNvSpPr>
          <p:nvPr>
            <p:ph type="ftr" sz="quarter" idx="20"/>
          </p:nvPr>
        </p:nvSpPr>
        <p:spPr>
          <a:xfrm>
            <a:off x="7906871" y="6193694"/>
            <a:ext cx="3706729" cy="322900"/>
          </a:xfrm>
          <a:prstGeom prst="rect">
            <a:avLst/>
          </a:prstGeom>
        </p:spPr>
        <p:txBody>
          <a:bodyPr/>
          <a:lstStyle/>
          <a:p>
            <a:r>
              <a:rPr lang="en-US" dirty="0"/>
              <a:t>RTX2254 Bluetooth RF Tester  - 25 May 2019</a:t>
            </a:r>
            <a:endParaRPr lang="en-GB" dirty="0"/>
          </a:p>
        </p:txBody>
      </p:sp>
      <p:sp>
        <p:nvSpPr>
          <p:cNvPr id="15" name="Pladsholder til slidenummer 14"/>
          <p:cNvSpPr>
            <a:spLocks noGrp="1"/>
          </p:cNvSpPr>
          <p:nvPr>
            <p:ph type="sldNum" sz="quarter" idx="21"/>
          </p:nvPr>
        </p:nvSpPr>
        <p:spPr/>
        <p:txBody>
          <a:bodyPr/>
          <a:lstStyle/>
          <a:p>
            <a:fld id="{24C8C45C-947F-4981-8B3F-4F32E973C901}" type="slidenum">
              <a:rPr lang="en-GB" sz="800" smtClean="0"/>
              <a:pPr/>
              <a:t>‹#›</a:t>
            </a:fld>
            <a:endParaRPr lang="en-GB" dirty="0"/>
          </a:p>
        </p:txBody>
      </p:sp>
    </p:spTree>
    <p:extLst>
      <p:ext uri="{BB962C8B-B14F-4D97-AF65-F5344CB8AC3E}">
        <p14:creationId xmlns:p14="http://schemas.microsoft.com/office/powerpoint/2010/main" val="3161442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7" name="Pladsholder til sidefod 6"/>
          <p:cNvSpPr>
            <a:spLocks noGrp="1"/>
          </p:cNvSpPr>
          <p:nvPr>
            <p:ph type="ftr" sz="quarter" idx="11"/>
          </p:nvPr>
        </p:nvSpPr>
        <p:spPr>
          <a:xfrm>
            <a:off x="7691718" y="6193694"/>
            <a:ext cx="3921882" cy="322900"/>
          </a:xfrm>
          <a:prstGeom prst="rect">
            <a:avLst/>
          </a:prstGeom>
        </p:spPr>
        <p:txBody>
          <a:bodyPr/>
          <a:lstStyle/>
          <a:p>
            <a:r>
              <a:rPr lang="en-US" dirty="0"/>
              <a:t>RTX2254 Bluetooth RF Tester  - 25 May 2019</a:t>
            </a:r>
            <a:endParaRPr lang="en-GB" dirty="0"/>
          </a:p>
        </p:txBody>
      </p:sp>
      <p:sp>
        <p:nvSpPr>
          <p:cNvPr id="8" name="Pladsholder til slidenummer 7"/>
          <p:cNvSpPr>
            <a:spLocks noGrp="1"/>
          </p:cNvSpPr>
          <p:nvPr>
            <p:ph type="sldNum" sz="quarter" idx="12"/>
          </p:nvPr>
        </p:nvSpPr>
        <p:spPr/>
        <p:txBody>
          <a:bodyPr/>
          <a:lstStyle/>
          <a:p>
            <a:fld id="{24C8C45C-947F-4981-8B3F-4F32E973C901}" type="slidenum">
              <a:rPr lang="en-GB" sz="800" smtClean="0"/>
              <a:pPr/>
              <a:t>‹#›</a:t>
            </a:fld>
            <a:endParaRPr lang="en-GB" dirty="0"/>
          </a:p>
        </p:txBody>
      </p:sp>
    </p:spTree>
    <p:extLst>
      <p:ext uri="{BB962C8B-B14F-4D97-AF65-F5344CB8AC3E}">
        <p14:creationId xmlns:p14="http://schemas.microsoft.com/office/powerpoint/2010/main" val="124913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el og indho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83000"/>
              </a:lnSpc>
              <a:spcBef>
                <a:spcPct val="0"/>
              </a:spcBef>
              <a:spcAft>
                <a:spcPct val="0"/>
              </a:spcAft>
            </a:pPr>
            <a:endParaRPr lang="en-US" sz="2800" b="0" i="0" baseline="0" noProof="0" dirty="0">
              <a:latin typeface="Calibri Light" panose="020F0302020204030204" pitchFamily="34" charset="0"/>
              <a:ea typeface="+mj-ea"/>
              <a:cs typeface="+mj-cs"/>
              <a:sym typeface="Calibri Light" panose="020F0302020204030204" pitchFamily="34" charset="0"/>
            </a:endParaRPr>
          </a:p>
        </p:txBody>
      </p:sp>
      <p:sp>
        <p:nvSpPr>
          <p:cNvPr id="4" name="Rectangle 3"/>
          <p:cNvSpPr/>
          <p:nvPr userDrawn="1"/>
        </p:nvSpPr>
        <p:spPr>
          <a:xfrm>
            <a:off x="0" y="0"/>
            <a:ext cx="12192000" cy="6858000"/>
          </a:xfrm>
          <a:prstGeom prst="rect">
            <a:avLst/>
          </a:prstGeom>
          <a:solidFill>
            <a:srgbClr val="D6EE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p:nvPr>
        </p:nvSpPr>
        <p:spPr/>
        <p:txBody>
          <a:bodyPr/>
          <a:lstStyle>
            <a:lvl3pPr marL="285750" indent="-285750">
              <a:buFont typeface="Arial" panose="020B0604020202020204" pitchFamily="34" charset="0"/>
              <a:buChar char="•"/>
              <a:defRPr cap="all" baseline="0">
                <a:solidFill>
                  <a:schemeClr val="tx2"/>
                </a:solidFill>
              </a:defRPr>
            </a:lvl3pPr>
            <a:lvl4pPr marL="0" indent="0">
              <a:buNone/>
              <a:defRPr cap="all" baseline="0">
                <a:solidFill>
                  <a:schemeClr val="tx2"/>
                </a:solidFill>
              </a:defRPr>
            </a:lvl4pPr>
            <a:lvl5pPr marL="0" indent="0">
              <a:buNone/>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da-DK" noProof="0" dirty="0"/>
          </a:p>
        </p:txBody>
      </p:sp>
      <p:sp>
        <p:nvSpPr>
          <p:cNvPr id="9" name="Pladsholder til sidefod 8"/>
          <p:cNvSpPr>
            <a:spLocks noGrp="1"/>
          </p:cNvSpPr>
          <p:nvPr>
            <p:ph type="ftr" sz="quarter" idx="19"/>
          </p:nvPr>
        </p:nvSpPr>
        <p:spPr>
          <a:xfrm>
            <a:off x="8243047" y="6193694"/>
            <a:ext cx="3370553" cy="322900"/>
          </a:xfrm>
          <a:prstGeom prst="rect">
            <a:avLst/>
          </a:prstGeom>
        </p:spPr>
        <p:txBody>
          <a:bodyPr/>
          <a:lstStyle/>
          <a:p>
            <a:r>
              <a:rPr lang="en-US" dirty="0"/>
              <a:t>RTX2254 Bluetooth RF Tester  - 25 May 2019</a:t>
            </a:r>
            <a:endParaRPr lang="en-GB"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498386"/>
          </a:xfrm>
        </p:spPr>
        <p:txBody>
          <a:bodyPr anchor="b"/>
          <a:lstStyle>
            <a:lvl1pPr marL="0" indent="0" algn="l">
              <a:lnSpc>
                <a:spcPct val="130000"/>
              </a:lnSpc>
              <a:spcBef>
                <a:spcPts val="0"/>
              </a:spcBef>
              <a:buNone/>
              <a:defRPr sz="1200" b="0" cap="all" spc="0" baseline="0">
                <a:solidFill>
                  <a:schemeClr val="tx2"/>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Tree>
    <p:extLst>
      <p:ext uri="{BB962C8B-B14F-4D97-AF65-F5344CB8AC3E}">
        <p14:creationId xmlns:p14="http://schemas.microsoft.com/office/powerpoint/2010/main" val="1237486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Titel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p:nvPr>
        </p:nvSpPr>
        <p:spPr>
          <a:xfrm>
            <a:off x="6862046" y="2187574"/>
            <a:ext cx="4779092" cy="3905251"/>
          </a:xfrm>
        </p:spPr>
        <p:txBody>
          <a:bodyPr/>
          <a:lstStyle>
            <a:lvl1pPr marL="177800" indent="-177800">
              <a:lnSpc>
                <a:spcPct val="100000"/>
              </a:lnSpc>
              <a:defRPr sz="1400"/>
            </a:lvl1pPr>
            <a:lvl2pPr marL="444500" indent="-177800">
              <a:lnSpc>
                <a:spcPct val="100000"/>
              </a:lnSpc>
              <a:defRPr sz="1400"/>
            </a:lvl2pPr>
            <a:lvl3pPr marL="285750" indent="-285750">
              <a:buFont typeface="Arial" panose="020B0604020202020204" pitchFamily="34" charset="0"/>
              <a:buChar char="•"/>
              <a:defRPr cap="all" baseline="0">
                <a:solidFill>
                  <a:schemeClr val="tx2"/>
                </a:solidFill>
              </a:defRPr>
            </a:lvl3pPr>
            <a:lvl4pPr marL="0" indent="0">
              <a:buNone/>
              <a:defRPr cap="all" baseline="0">
                <a:solidFill>
                  <a:schemeClr val="tx2"/>
                </a:solidFill>
              </a:defRPr>
            </a:lvl4pPr>
            <a:lvl5pPr marL="0" indent="0">
              <a:buNone/>
              <a:defRPr/>
            </a:lvl5pPr>
          </a:lstStyle>
          <a:p>
            <a:pPr lvl="0"/>
            <a:r>
              <a:rPr lang="en-US" noProof="0" dirty="0"/>
              <a:t>Edit Master text styles</a:t>
            </a:r>
          </a:p>
          <a:p>
            <a:pPr lvl="1"/>
            <a:r>
              <a:rPr lang="en-US" noProof="0" dirty="0"/>
              <a:t>Second level</a:t>
            </a:r>
          </a:p>
        </p:txBody>
      </p:sp>
      <p:sp>
        <p:nvSpPr>
          <p:cNvPr id="9" name="Pladsholder til sidefod 8"/>
          <p:cNvSpPr>
            <a:spLocks noGrp="1"/>
          </p:cNvSpPr>
          <p:nvPr>
            <p:ph type="ftr" sz="quarter" idx="19"/>
          </p:nvPr>
        </p:nvSpPr>
        <p:spPr>
          <a:xfrm>
            <a:off x="8243047" y="6193694"/>
            <a:ext cx="3370553" cy="322900"/>
          </a:xfrm>
          <a:prstGeom prst="rect">
            <a:avLst/>
          </a:prstGeom>
        </p:spPr>
        <p:txBody>
          <a:bodyPr/>
          <a:lstStyle/>
          <a:p>
            <a:r>
              <a:rPr lang="en-US" dirty="0"/>
              <a:t>RTX2254 Bluetooth RF Tester  - 25 May 2019</a:t>
            </a:r>
            <a:endParaRPr lang="en-GB"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498386"/>
          </a:xfrm>
        </p:spPr>
        <p:txBody>
          <a:bodyPr anchor="b"/>
          <a:lstStyle>
            <a:lvl1pPr marL="0" indent="0" algn="l">
              <a:lnSpc>
                <a:spcPct val="130000"/>
              </a:lnSpc>
              <a:spcBef>
                <a:spcPts val="0"/>
              </a:spcBef>
              <a:buNone/>
              <a:defRPr sz="1200" b="0" cap="all" spc="0" baseline="0">
                <a:solidFill>
                  <a:schemeClr val="tx2"/>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
        <p:nvSpPr>
          <p:cNvPr id="5" name="Table Placeholder 4"/>
          <p:cNvSpPr>
            <a:spLocks noGrp="1"/>
          </p:cNvSpPr>
          <p:nvPr>
            <p:ph type="tbl" sz="quarter" idx="22"/>
          </p:nvPr>
        </p:nvSpPr>
        <p:spPr>
          <a:xfrm>
            <a:off x="550863" y="2187574"/>
            <a:ext cx="5841845" cy="3905250"/>
          </a:xfrm>
        </p:spPr>
        <p:txBody>
          <a:bodyPr/>
          <a:lstStyle/>
          <a:p>
            <a:endParaRPr lang="da-DK" dirty="0"/>
          </a:p>
        </p:txBody>
      </p:sp>
    </p:spTree>
    <p:extLst>
      <p:ext uri="{BB962C8B-B14F-4D97-AF65-F5344CB8AC3E}">
        <p14:creationId xmlns:p14="http://schemas.microsoft.com/office/powerpoint/2010/main" val="2715655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el og indhol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6409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da-DK" noProof="0" dirty="0"/>
          </a:p>
        </p:txBody>
      </p:sp>
      <p:sp>
        <p:nvSpPr>
          <p:cNvPr id="9" name="Pladsholder til sidefod 8"/>
          <p:cNvSpPr>
            <a:spLocks noGrp="1"/>
          </p:cNvSpPr>
          <p:nvPr>
            <p:ph type="ftr" sz="quarter" idx="19"/>
          </p:nvPr>
        </p:nvSpPr>
        <p:spPr>
          <a:xfrm>
            <a:off x="8243047" y="6193694"/>
            <a:ext cx="3370553" cy="322900"/>
          </a:xfrm>
          <a:prstGeom prst="rect">
            <a:avLst/>
          </a:prstGeom>
        </p:spPr>
        <p:txBody>
          <a:bodyPr/>
          <a:lstStyle>
            <a:lvl1pPr>
              <a:defRPr>
                <a:solidFill>
                  <a:schemeClr val="bg1"/>
                </a:solidFill>
              </a:defRPr>
            </a:lvl1pPr>
          </a:lstStyle>
          <a:p>
            <a:r>
              <a:rPr lang="en-US" dirty="0"/>
              <a:t>RTX2254 Bluetooth RF Tester  - 25 May 2019</a:t>
            </a:r>
            <a:endParaRPr lang="en-GB"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16" name="Text Placeholder 15"/>
          <p:cNvSpPr>
            <a:spLocks noGrp="1"/>
          </p:cNvSpPr>
          <p:nvPr>
            <p:ph type="body" sz="quarter" idx="28"/>
          </p:nvPr>
        </p:nvSpPr>
        <p:spPr>
          <a:xfrm>
            <a:off x="550862" y="1724984"/>
            <a:ext cx="3512704"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23" name="Chart Placeholder 22"/>
          <p:cNvSpPr>
            <a:spLocks noGrp="1"/>
          </p:cNvSpPr>
          <p:nvPr>
            <p:ph type="chart" sz="quarter" idx="34"/>
          </p:nvPr>
        </p:nvSpPr>
        <p:spPr>
          <a:xfrm>
            <a:off x="550863" y="4783743"/>
            <a:ext cx="3519447" cy="1309081"/>
          </a:xfrm>
        </p:spPr>
        <p:txBody>
          <a:bodyPr/>
          <a:lstStyle/>
          <a:p>
            <a:endParaRPr lang="da-DK" dirty="0"/>
          </a:p>
        </p:txBody>
      </p:sp>
      <p:sp>
        <p:nvSpPr>
          <p:cNvPr id="25" name="Chart Placeholder 22"/>
          <p:cNvSpPr>
            <a:spLocks noGrp="1"/>
          </p:cNvSpPr>
          <p:nvPr>
            <p:ph type="chart" sz="quarter" idx="36"/>
          </p:nvPr>
        </p:nvSpPr>
        <p:spPr>
          <a:xfrm>
            <a:off x="4310947" y="4758255"/>
            <a:ext cx="3512704" cy="1333221"/>
          </a:xfrm>
        </p:spPr>
        <p:txBody>
          <a:bodyPr/>
          <a:lstStyle/>
          <a:p>
            <a:endParaRPr lang="da-DK" dirty="0"/>
          </a:p>
        </p:txBody>
      </p:sp>
      <p:sp>
        <p:nvSpPr>
          <p:cNvPr id="27" name="Chart Placeholder 22"/>
          <p:cNvSpPr>
            <a:spLocks noGrp="1"/>
          </p:cNvSpPr>
          <p:nvPr>
            <p:ph type="chart" sz="quarter" idx="38"/>
          </p:nvPr>
        </p:nvSpPr>
        <p:spPr>
          <a:xfrm>
            <a:off x="8120930" y="4747940"/>
            <a:ext cx="3520207" cy="1343536"/>
          </a:xfrm>
        </p:spPr>
        <p:txBody>
          <a:bodyPr/>
          <a:lstStyle/>
          <a:p>
            <a:endParaRPr lang="da-DK" dirty="0"/>
          </a:p>
        </p:txBody>
      </p:sp>
      <p:sp>
        <p:nvSpPr>
          <p:cNvPr id="29" name="Text Placeholder 15"/>
          <p:cNvSpPr>
            <a:spLocks noGrp="1"/>
          </p:cNvSpPr>
          <p:nvPr>
            <p:ph type="body" sz="quarter" idx="39" hasCustomPrompt="1"/>
          </p:nvPr>
        </p:nvSpPr>
        <p:spPr>
          <a:xfrm>
            <a:off x="550862" y="2134969"/>
            <a:ext cx="3512704" cy="705362"/>
          </a:xfrm>
        </p:spPr>
        <p:txBody>
          <a:bodyPr/>
          <a:lstStyle>
            <a:lvl1pPr marL="0" indent="0">
              <a:buNone/>
              <a:defRPr sz="2400" b="1" cap="all" baseline="0">
                <a:solidFill>
                  <a:schemeClr val="bg1"/>
                </a:solidFill>
              </a:defRPr>
            </a:lvl1pPr>
            <a:lvl2pPr marL="0" indent="0">
              <a:lnSpc>
                <a:spcPct val="100000"/>
              </a:lnSpc>
              <a:buNone/>
              <a:defRPr sz="1100">
                <a:solidFill>
                  <a:schemeClr val="bg1"/>
                </a:solidFill>
              </a:defRPr>
            </a:lvl2pPr>
          </a:lstStyle>
          <a:p>
            <a:pPr lvl="1"/>
            <a:r>
              <a:rPr lang="en-US" dirty="0"/>
              <a:t>Second level</a:t>
            </a:r>
          </a:p>
        </p:txBody>
      </p:sp>
      <p:sp>
        <p:nvSpPr>
          <p:cNvPr id="30" name="Text Placeholder 15"/>
          <p:cNvSpPr>
            <a:spLocks noGrp="1"/>
          </p:cNvSpPr>
          <p:nvPr>
            <p:ph type="body" sz="quarter" idx="40"/>
          </p:nvPr>
        </p:nvSpPr>
        <p:spPr>
          <a:xfrm>
            <a:off x="4312294" y="1724984"/>
            <a:ext cx="3512704"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31" name="Text Placeholder 15"/>
          <p:cNvSpPr>
            <a:spLocks noGrp="1"/>
          </p:cNvSpPr>
          <p:nvPr>
            <p:ph type="body" sz="quarter" idx="41" hasCustomPrompt="1"/>
          </p:nvPr>
        </p:nvSpPr>
        <p:spPr>
          <a:xfrm>
            <a:off x="4312294" y="2134969"/>
            <a:ext cx="3512704" cy="705362"/>
          </a:xfrm>
        </p:spPr>
        <p:txBody>
          <a:bodyPr/>
          <a:lstStyle>
            <a:lvl1pPr marL="0" indent="0">
              <a:buNone/>
              <a:defRPr sz="2400" b="1" cap="all" baseline="0">
                <a:solidFill>
                  <a:schemeClr val="bg1"/>
                </a:solidFill>
              </a:defRPr>
            </a:lvl1pPr>
            <a:lvl2pPr marL="0" indent="0">
              <a:lnSpc>
                <a:spcPct val="100000"/>
              </a:lnSpc>
              <a:buNone/>
              <a:defRPr sz="1100">
                <a:solidFill>
                  <a:schemeClr val="bg1"/>
                </a:solidFill>
              </a:defRPr>
            </a:lvl2pPr>
          </a:lstStyle>
          <a:p>
            <a:pPr lvl="1"/>
            <a:r>
              <a:rPr lang="en-US" dirty="0"/>
              <a:t>Second level</a:t>
            </a:r>
          </a:p>
        </p:txBody>
      </p:sp>
      <p:sp>
        <p:nvSpPr>
          <p:cNvPr id="32" name="Text Placeholder 15"/>
          <p:cNvSpPr>
            <a:spLocks noGrp="1"/>
          </p:cNvSpPr>
          <p:nvPr>
            <p:ph type="body" sz="quarter" idx="42"/>
          </p:nvPr>
        </p:nvSpPr>
        <p:spPr>
          <a:xfrm>
            <a:off x="8122278" y="1724984"/>
            <a:ext cx="3512704"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33" name="Text Placeholder 15"/>
          <p:cNvSpPr>
            <a:spLocks noGrp="1"/>
          </p:cNvSpPr>
          <p:nvPr>
            <p:ph type="body" sz="quarter" idx="43" hasCustomPrompt="1"/>
          </p:nvPr>
        </p:nvSpPr>
        <p:spPr>
          <a:xfrm>
            <a:off x="8122278" y="2134969"/>
            <a:ext cx="3512704" cy="705362"/>
          </a:xfrm>
        </p:spPr>
        <p:txBody>
          <a:bodyPr/>
          <a:lstStyle>
            <a:lvl1pPr marL="0" indent="0">
              <a:buNone/>
              <a:defRPr sz="2400" b="1" cap="all" baseline="0">
                <a:solidFill>
                  <a:schemeClr val="bg1"/>
                </a:solidFill>
              </a:defRPr>
            </a:lvl1pPr>
            <a:lvl2pPr marL="0" indent="0">
              <a:lnSpc>
                <a:spcPct val="100000"/>
              </a:lnSpc>
              <a:buNone/>
              <a:defRPr sz="1100">
                <a:solidFill>
                  <a:schemeClr val="bg1"/>
                </a:solidFill>
              </a:defRPr>
            </a:lvl2pPr>
          </a:lstStyle>
          <a:p>
            <a:pPr lvl="1"/>
            <a:r>
              <a:rPr lang="en-US" dirty="0"/>
              <a:t>Second level</a:t>
            </a:r>
          </a:p>
        </p:txBody>
      </p:sp>
      <p:sp>
        <p:nvSpPr>
          <p:cNvPr id="34" name="Text Placeholder 15"/>
          <p:cNvSpPr>
            <a:spLocks noGrp="1"/>
          </p:cNvSpPr>
          <p:nvPr>
            <p:ph type="body" sz="quarter" idx="44"/>
          </p:nvPr>
        </p:nvSpPr>
        <p:spPr>
          <a:xfrm>
            <a:off x="557606" y="3018356"/>
            <a:ext cx="3512704"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35" name="Text Placeholder 15"/>
          <p:cNvSpPr>
            <a:spLocks noGrp="1"/>
          </p:cNvSpPr>
          <p:nvPr>
            <p:ph type="body" sz="quarter" idx="45" hasCustomPrompt="1"/>
          </p:nvPr>
        </p:nvSpPr>
        <p:spPr>
          <a:xfrm>
            <a:off x="557606" y="3428341"/>
            <a:ext cx="3512704" cy="705362"/>
          </a:xfrm>
        </p:spPr>
        <p:txBody>
          <a:bodyPr/>
          <a:lstStyle>
            <a:lvl1pPr marL="0" indent="0">
              <a:buNone/>
              <a:defRPr sz="2400" b="1" cap="all" baseline="0">
                <a:solidFill>
                  <a:schemeClr val="bg1"/>
                </a:solidFill>
              </a:defRPr>
            </a:lvl1pPr>
            <a:lvl2pPr marL="0" indent="0">
              <a:lnSpc>
                <a:spcPct val="100000"/>
              </a:lnSpc>
              <a:buNone/>
              <a:defRPr sz="1100">
                <a:solidFill>
                  <a:schemeClr val="bg1"/>
                </a:solidFill>
              </a:defRPr>
            </a:lvl2pPr>
          </a:lstStyle>
          <a:p>
            <a:pPr lvl="1"/>
            <a:r>
              <a:rPr lang="en-US" dirty="0"/>
              <a:t>Second level</a:t>
            </a:r>
          </a:p>
        </p:txBody>
      </p:sp>
      <p:sp>
        <p:nvSpPr>
          <p:cNvPr id="36" name="Text Placeholder 15"/>
          <p:cNvSpPr>
            <a:spLocks noGrp="1"/>
          </p:cNvSpPr>
          <p:nvPr>
            <p:ph type="body" sz="quarter" idx="46"/>
          </p:nvPr>
        </p:nvSpPr>
        <p:spPr>
          <a:xfrm>
            <a:off x="4310946" y="3018356"/>
            <a:ext cx="3512704"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37" name="Text Placeholder 15"/>
          <p:cNvSpPr>
            <a:spLocks noGrp="1"/>
          </p:cNvSpPr>
          <p:nvPr>
            <p:ph type="body" sz="quarter" idx="47" hasCustomPrompt="1"/>
          </p:nvPr>
        </p:nvSpPr>
        <p:spPr>
          <a:xfrm>
            <a:off x="4310946" y="3428341"/>
            <a:ext cx="3512704" cy="705362"/>
          </a:xfrm>
        </p:spPr>
        <p:txBody>
          <a:bodyPr/>
          <a:lstStyle>
            <a:lvl1pPr marL="0" indent="0">
              <a:buNone/>
              <a:defRPr sz="2400" b="1" cap="all" baseline="0">
                <a:solidFill>
                  <a:schemeClr val="bg1"/>
                </a:solidFill>
              </a:defRPr>
            </a:lvl1pPr>
            <a:lvl2pPr marL="0" indent="0">
              <a:lnSpc>
                <a:spcPct val="100000"/>
              </a:lnSpc>
              <a:buNone/>
              <a:defRPr sz="1100">
                <a:solidFill>
                  <a:schemeClr val="bg1"/>
                </a:solidFill>
              </a:defRPr>
            </a:lvl2pPr>
          </a:lstStyle>
          <a:p>
            <a:pPr lvl="1"/>
            <a:r>
              <a:rPr lang="en-US" dirty="0"/>
              <a:t>Second level</a:t>
            </a:r>
          </a:p>
        </p:txBody>
      </p:sp>
      <p:sp>
        <p:nvSpPr>
          <p:cNvPr id="38" name="Text Placeholder 15"/>
          <p:cNvSpPr>
            <a:spLocks noGrp="1"/>
          </p:cNvSpPr>
          <p:nvPr>
            <p:ph type="body" sz="quarter" idx="48"/>
          </p:nvPr>
        </p:nvSpPr>
        <p:spPr>
          <a:xfrm>
            <a:off x="8120930" y="3018356"/>
            <a:ext cx="3512704" cy="381672"/>
          </a:xfrm>
        </p:spPr>
        <p:txBody>
          <a:bodyPr/>
          <a:lstStyle>
            <a:lvl1pPr marL="0" indent="0">
              <a:buNone/>
              <a:defRPr sz="2400" b="1" cap="all" baseline="0">
                <a:solidFill>
                  <a:schemeClr val="bg1"/>
                </a:solidFill>
              </a:defRPr>
            </a:lvl1pPr>
            <a:lvl2pPr marL="0" indent="0">
              <a:buNone/>
              <a:defRPr sz="1200">
                <a:solidFill>
                  <a:schemeClr val="bg1"/>
                </a:solidFill>
              </a:defRPr>
            </a:lvl2pPr>
          </a:lstStyle>
          <a:p>
            <a:pPr lvl="0"/>
            <a:r>
              <a:rPr lang="en-US" dirty="0"/>
              <a:t>Edit Master text styles</a:t>
            </a:r>
          </a:p>
        </p:txBody>
      </p:sp>
      <p:sp>
        <p:nvSpPr>
          <p:cNvPr id="39" name="Text Placeholder 15"/>
          <p:cNvSpPr>
            <a:spLocks noGrp="1"/>
          </p:cNvSpPr>
          <p:nvPr>
            <p:ph type="body" sz="quarter" idx="49" hasCustomPrompt="1"/>
          </p:nvPr>
        </p:nvSpPr>
        <p:spPr>
          <a:xfrm>
            <a:off x="8120930" y="3428341"/>
            <a:ext cx="3512704" cy="705362"/>
          </a:xfrm>
        </p:spPr>
        <p:txBody>
          <a:bodyPr/>
          <a:lstStyle>
            <a:lvl1pPr marL="0" indent="0">
              <a:buNone/>
              <a:defRPr sz="2400" b="1" cap="all" baseline="0">
                <a:solidFill>
                  <a:schemeClr val="bg1"/>
                </a:solidFill>
              </a:defRPr>
            </a:lvl1pPr>
            <a:lvl2pPr marL="0" indent="0">
              <a:lnSpc>
                <a:spcPct val="100000"/>
              </a:lnSpc>
              <a:buNone/>
              <a:defRPr sz="1100">
                <a:solidFill>
                  <a:schemeClr val="bg1"/>
                </a:solidFill>
              </a:defRPr>
            </a:lvl2pPr>
          </a:lstStyle>
          <a:p>
            <a:pPr lvl="1"/>
            <a:r>
              <a:rPr lang="en-US" dirty="0"/>
              <a:t>Second level</a:t>
            </a:r>
          </a:p>
        </p:txBody>
      </p:sp>
      <p:sp>
        <p:nvSpPr>
          <p:cNvPr id="6" name="Text Placeholder 5"/>
          <p:cNvSpPr>
            <a:spLocks noGrp="1"/>
          </p:cNvSpPr>
          <p:nvPr>
            <p:ph type="body" sz="quarter" idx="27"/>
          </p:nvPr>
        </p:nvSpPr>
        <p:spPr>
          <a:xfrm>
            <a:off x="550864" y="4395838"/>
            <a:ext cx="3519446" cy="516028"/>
          </a:xfrm>
        </p:spPr>
        <p:txBody>
          <a:bodyPr/>
          <a:lstStyle>
            <a:lvl1pPr marL="0" indent="0">
              <a:lnSpc>
                <a:spcPct val="100000"/>
              </a:lnSpc>
              <a:buNone/>
              <a:defRPr sz="1100" cap="all" baseline="0">
                <a:solidFill>
                  <a:schemeClr val="bg1"/>
                </a:solidFill>
              </a:defRPr>
            </a:lvl1pPr>
            <a:lvl2pPr marL="0" indent="0">
              <a:lnSpc>
                <a:spcPct val="100000"/>
              </a:lnSpc>
              <a:buNone/>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sp>
        <p:nvSpPr>
          <p:cNvPr id="24" name="Text Placeholder 5"/>
          <p:cNvSpPr>
            <a:spLocks noGrp="1"/>
          </p:cNvSpPr>
          <p:nvPr>
            <p:ph type="body" sz="quarter" idx="35"/>
          </p:nvPr>
        </p:nvSpPr>
        <p:spPr>
          <a:xfrm>
            <a:off x="4310947" y="4386398"/>
            <a:ext cx="3512703" cy="516028"/>
          </a:xfrm>
        </p:spPr>
        <p:txBody>
          <a:bodyPr/>
          <a:lstStyle>
            <a:lvl1pPr marL="0" indent="0">
              <a:lnSpc>
                <a:spcPct val="100000"/>
              </a:lnSpc>
              <a:buNone/>
              <a:defRPr sz="1100" cap="all" baseline="0">
                <a:solidFill>
                  <a:schemeClr val="bg1"/>
                </a:solidFill>
              </a:defRPr>
            </a:lvl1pPr>
            <a:lvl2pPr marL="0" indent="0">
              <a:lnSpc>
                <a:spcPct val="100000"/>
              </a:lnSpc>
              <a:buNone/>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sp>
        <p:nvSpPr>
          <p:cNvPr id="26" name="Text Placeholder 5"/>
          <p:cNvSpPr>
            <a:spLocks noGrp="1"/>
          </p:cNvSpPr>
          <p:nvPr>
            <p:ph type="body" sz="quarter" idx="37"/>
          </p:nvPr>
        </p:nvSpPr>
        <p:spPr>
          <a:xfrm>
            <a:off x="8120930" y="4370214"/>
            <a:ext cx="3512704" cy="516028"/>
          </a:xfrm>
        </p:spPr>
        <p:txBody>
          <a:bodyPr/>
          <a:lstStyle>
            <a:lvl1pPr marL="0" indent="0">
              <a:lnSpc>
                <a:spcPct val="100000"/>
              </a:lnSpc>
              <a:buNone/>
              <a:defRPr sz="1100" cap="all" baseline="0">
                <a:solidFill>
                  <a:schemeClr val="bg1"/>
                </a:solidFill>
              </a:defRPr>
            </a:lvl1pPr>
            <a:lvl2pPr marL="0" indent="0">
              <a:lnSpc>
                <a:spcPct val="100000"/>
              </a:lnSpc>
              <a:buNone/>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066669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el og indho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marL="285750" indent="-285750">
              <a:buFont typeface="Arial" panose="020B0604020202020204" pitchFamily="34" charset="0"/>
              <a:buChar char="•"/>
              <a:defRPr cap="all" baseline="0">
                <a:solidFill>
                  <a:schemeClr val="tx2"/>
                </a:solidFill>
              </a:defRPr>
            </a:lvl3pPr>
            <a:lvl4pPr marL="0" indent="0">
              <a:buNone/>
              <a:defRPr cap="all" baseline="0">
                <a:solidFill>
                  <a:schemeClr val="tx2"/>
                </a:solidFill>
              </a:defRPr>
            </a:lvl4pPr>
            <a:lvl5pPr marL="0" indent="0">
              <a:buNone/>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da-DK" noProof="0" dirty="0"/>
          </a:p>
        </p:txBody>
      </p:sp>
      <p:sp>
        <p:nvSpPr>
          <p:cNvPr id="9" name="Pladsholder til sidefod 8"/>
          <p:cNvSpPr>
            <a:spLocks noGrp="1"/>
          </p:cNvSpPr>
          <p:nvPr>
            <p:ph type="ftr" sz="quarter" idx="19"/>
          </p:nvPr>
        </p:nvSpPr>
        <p:spPr>
          <a:xfrm>
            <a:off x="8243047" y="6193694"/>
            <a:ext cx="3370553" cy="322900"/>
          </a:xfrm>
          <a:prstGeom prst="rect">
            <a:avLst/>
          </a:prstGeom>
        </p:spPr>
        <p:txBody>
          <a:bodyPr/>
          <a:lstStyle/>
          <a:p>
            <a:r>
              <a:rPr lang="en-US" dirty="0"/>
              <a:t>RTX2254 Bluetooth RF Tester  - 25 May 2019</a:t>
            </a:r>
            <a:endParaRPr lang="en-GB"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7" name="Title 1"/>
          <p:cNvSpPr>
            <a:spLocks noGrp="1"/>
          </p:cNvSpPr>
          <p:nvPr>
            <p:ph type="title"/>
          </p:nvPr>
        </p:nvSpPr>
        <p:spPr>
          <a:xfrm>
            <a:off x="550863" y="454280"/>
            <a:ext cx="11090275" cy="934890"/>
          </a:xfrm>
        </p:spPr>
        <p:txBody>
          <a:bodyPr/>
          <a:lstStyle/>
          <a:p>
            <a:r>
              <a:rPr lang="en-US" noProof="0" dirty="0"/>
              <a:t>Click to edit Master title style</a:t>
            </a:r>
            <a:endParaRPr lang="da-DK" noProof="0" dirty="0"/>
          </a:p>
        </p:txBody>
      </p:sp>
    </p:spTree>
    <p:extLst>
      <p:ext uri="{BB962C8B-B14F-4D97-AF65-F5344CB8AC3E}">
        <p14:creationId xmlns:p14="http://schemas.microsoft.com/office/powerpoint/2010/main" val="4201467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el og indhol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3F9F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2" name="Title 1"/>
          <p:cNvSpPr>
            <a:spLocks noGrp="1"/>
          </p:cNvSpPr>
          <p:nvPr>
            <p:ph type="title"/>
          </p:nvPr>
        </p:nvSpPr>
        <p:spPr/>
        <p:txBody>
          <a:bodyPr/>
          <a:lstStyle/>
          <a:p>
            <a:r>
              <a:rPr lang="en-US" noProof="0" dirty="0"/>
              <a:t>Click to edit Master title style</a:t>
            </a:r>
            <a:endParaRPr lang="da-DK" noProof="0" dirty="0"/>
          </a:p>
        </p:txBody>
      </p:sp>
      <p:sp>
        <p:nvSpPr>
          <p:cNvPr id="3" name="Content Placeholder 2"/>
          <p:cNvSpPr>
            <a:spLocks noGrp="1"/>
          </p:cNvSpPr>
          <p:nvPr>
            <p:ph idx="1"/>
          </p:nvPr>
        </p:nvSpPr>
        <p:spPr/>
        <p:txBody>
          <a:bodyPr/>
          <a:lstStyle>
            <a:lvl3pPr marL="285750" indent="-285750">
              <a:buFont typeface="Arial" panose="020B0604020202020204" pitchFamily="34" charset="0"/>
              <a:buChar char="•"/>
              <a:defRPr cap="all" baseline="0">
                <a:solidFill>
                  <a:schemeClr val="tx2"/>
                </a:solidFill>
              </a:defRPr>
            </a:lvl3pPr>
            <a:lvl4pPr marL="0" indent="0">
              <a:buNone/>
              <a:defRPr cap="all" baseline="0">
                <a:solidFill>
                  <a:schemeClr val="tx2"/>
                </a:solidFill>
              </a:defRPr>
            </a:lvl4pPr>
            <a:lvl5pPr marL="0" indent="0">
              <a:buNone/>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da-DK" noProof="0" dirty="0"/>
          </a:p>
        </p:txBody>
      </p:sp>
      <p:sp>
        <p:nvSpPr>
          <p:cNvPr id="9" name="Pladsholder til sidefod 8"/>
          <p:cNvSpPr>
            <a:spLocks noGrp="1"/>
          </p:cNvSpPr>
          <p:nvPr>
            <p:ph type="ftr" sz="quarter" idx="19"/>
          </p:nvPr>
        </p:nvSpPr>
        <p:spPr>
          <a:xfrm>
            <a:off x="8243047" y="6193694"/>
            <a:ext cx="3370553" cy="322900"/>
          </a:xfrm>
          <a:prstGeom prst="rect">
            <a:avLst/>
          </a:prstGeom>
        </p:spPr>
        <p:txBody>
          <a:bodyPr/>
          <a:lstStyle/>
          <a:p>
            <a:r>
              <a:rPr lang="en-US" dirty="0"/>
              <a:t>RTX2254 Bluetooth RF Tester  - 25 May 2019</a:t>
            </a:r>
            <a:endParaRPr lang="en-GB"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Logo Placeholder logo"/>
          <p:cNvSpPr txBox="1">
            <a:spLocks/>
          </p:cNvSpPr>
          <p:nvPr userDrawn="1"/>
        </p:nvSpPr>
        <p:spPr>
          <a:xfrm>
            <a:off x="10502900" y="454280"/>
            <a:ext cx="1138238" cy="31272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dirty="0"/>
              <a:t>.</a:t>
            </a:r>
          </a:p>
        </p:txBody>
      </p:sp>
    </p:spTree>
    <p:extLst>
      <p:ext uri="{BB962C8B-B14F-4D97-AF65-F5344CB8AC3E}">
        <p14:creationId xmlns:p14="http://schemas.microsoft.com/office/powerpoint/2010/main" val="51861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itel og indhol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64096"/>
          </a:xfrm>
          <a:prstGeom prst="rect">
            <a:avLst/>
          </a:prstGeom>
        </p:spPr>
      </p:pic>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marL="285750" indent="-285750">
              <a:buFont typeface="Arial" panose="020B0604020202020204" pitchFamily="34" charset="0"/>
              <a:buChar char="•"/>
              <a:defRPr cap="all" baseline="0">
                <a:solidFill>
                  <a:schemeClr val="bg1"/>
                </a:solidFill>
              </a:defRPr>
            </a:lvl3pPr>
            <a:lvl4pPr marL="0" indent="0">
              <a:buNone/>
              <a:defRPr cap="all" baseline="0">
                <a:solidFill>
                  <a:schemeClr val="bg1"/>
                </a:solidFill>
              </a:defRPr>
            </a:lvl4pPr>
            <a:lvl5pPr marL="0" indent="0">
              <a:buNone/>
              <a:defRPr>
                <a:solidFill>
                  <a:schemeClr val="bg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da-DK" noProof="0" dirty="0"/>
          </a:p>
        </p:txBody>
      </p:sp>
      <p:sp>
        <p:nvSpPr>
          <p:cNvPr id="9" name="Pladsholder til sidefod 8"/>
          <p:cNvSpPr>
            <a:spLocks noGrp="1"/>
          </p:cNvSpPr>
          <p:nvPr>
            <p:ph type="ftr" sz="quarter" idx="19"/>
          </p:nvPr>
        </p:nvSpPr>
        <p:spPr>
          <a:xfrm>
            <a:off x="8243047" y="6193694"/>
            <a:ext cx="3370553" cy="322900"/>
          </a:xfrm>
          <a:prstGeom prst="rect">
            <a:avLst/>
          </a:prstGeom>
        </p:spPr>
        <p:txBody>
          <a:bodyPr/>
          <a:lstStyle>
            <a:lvl1pPr>
              <a:defRPr>
                <a:solidFill>
                  <a:schemeClr val="bg1"/>
                </a:solidFill>
              </a:defRPr>
            </a:lvl1pPr>
          </a:lstStyle>
          <a:p>
            <a:r>
              <a:rPr lang="en-US" dirty="0"/>
              <a:t>RTX2254 Bluetooth RF Tester  - 25 May 2019</a:t>
            </a:r>
            <a:endParaRPr lang="en-GB"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11" name="Title 1"/>
          <p:cNvSpPr>
            <a:spLocks noGrp="1"/>
          </p:cNvSpPr>
          <p:nvPr>
            <p:ph type="title"/>
          </p:nvPr>
        </p:nvSpPr>
        <p:spPr>
          <a:xfrm>
            <a:off x="550863" y="454280"/>
            <a:ext cx="11090275" cy="934890"/>
          </a:xfrm>
        </p:spPr>
        <p:txBody>
          <a:bodyPr/>
          <a:lstStyle>
            <a:lvl1pPr>
              <a:defRPr>
                <a:solidFill>
                  <a:schemeClr val="bg1"/>
                </a:solidFill>
              </a:defRPr>
            </a:lvl1pPr>
          </a:lstStyle>
          <a:p>
            <a:r>
              <a:rPr lang="en-US" noProof="0" dirty="0"/>
              <a:t>Click to edit Master title style</a:t>
            </a:r>
            <a:endParaRPr lang="da-DK" noProof="0" dirty="0"/>
          </a:p>
        </p:txBody>
      </p:sp>
      <p:pic>
        <p:nvPicPr>
          <p:cNvPr id="7" name="Picture 3" descr="C:\Users\tno\Desktop\3723_RTX_powerpoint\JPG_PNG\RTX_logo_hvid.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485190" y="443819"/>
            <a:ext cx="1155948" cy="33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352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el og indhold_5 (RTX baggr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2EFE82E-0D82-43F6-B53C-911AD0D3BA5B}"/>
              </a:ext>
            </a:extLst>
          </p:cNvPr>
          <p:cNvPicPr>
            <a:picLocks noChangeAspect="1"/>
          </p:cNvPicPr>
          <p:nvPr userDrawn="1"/>
        </p:nvPicPr>
        <p:blipFill>
          <a:blip r:embed="rId2"/>
          <a:stretch>
            <a:fillRect/>
          </a:stretch>
        </p:blipFill>
        <p:spPr>
          <a:xfrm>
            <a:off x="-1" y="-2"/>
            <a:ext cx="12192003" cy="6858002"/>
          </a:xfrm>
          <a:prstGeom prst="rect">
            <a:avLst/>
          </a:prstGeom>
        </p:spPr>
      </p:pic>
      <p:sp>
        <p:nvSpPr>
          <p:cNvPr id="2" name="Title 1"/>
          <p:cNvSpPr>
            <a:spLocks noGrp="1"/>
          </p:cNvSpPr>
          <p:nvPr>
            <p:ph type="title"/>
          </p:nvPr>
        </p:nvSpPr>
        <p:spPr>
          <a:xfrm>
            <a:off x="550863" y="454280"/>
            <a:ext cx="9934327" cy="934890"/>
          </a:xfrm>
        </p:spPr>
        <p:txBody>
          <a:bodyPr/>
          <a:lstStyle>
            <a:lvl1pPr>
              <a:defRPr>
                <a:solidFill>
                  <a:schemeClr val="bg1"/>
                </a:solidFill>
              </a:defRPr>
            </a:lvl1pPr>
          </a:lstStyle>
          <a:p>
            <a:r>
              <a:rPr lang="en-US" noProof="0"/>
              <a:t>Click to edit Master title style</a:t>
            </a:r>
            <a:endParaRPr lang="da-DK" noProof="0" dirty="0"/>
          </a:p>
        </p:txBody>
      </p:sp>
      <p:sp>
        <p:nvSpPr>
          <p:cNvPr id="10" name="Pladsholder til slidenummer 9"/>
          <p:cNvSpPr>
            <a:spLocks noGrp="1"/>
          </p:cNvSpPr>
          <p:nvPr>
            <p:ph type="sldNum" sz="quarter" idx="20"/>
          </p:nvPr>
        </p:nvSpPr>
        <p:spPr/>
        <p:txBody>
          <a:bodyPr/>
          <a:lstStyle>
            <a:lvl1pPr>
              <a:defRPr>
                <a:solidFill>
                  <a:schemeClr val="bg1"/>
                </a:solidFill>
              </a:defRPr>
            </a:lvl1p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202505"/>
          </a:xfrm>
        </p:spPr>
        <p:txBody>
          <a:bodyPr anchor="b"/>
          <a:lstStyle>
            <a:lvl1pPr marL="0" indent="0" algn="l">
              <a:lnSpc>
                <a:spcPct val="130000"/>
              </a:lnSpc>
              <a:spcBef>
                <a:spcPts val="0"/>
              </a:spcBef>
              <a:buNone/>
              <a:defRPr sz="1200" b="0" cap="all" spc="300" baseline="0">
                <a:solidFill>
                  <a:schemeClr val="bg1"/>
                </a:solidFill>
                <a:latin typeface="Calibri Light" panose="020F0302020204030204" pitchFamily="34" charset="0"/>
                <a:cs typeface="Calibri Light" panose="020F0302020204030204" pitchFamily="34" charset="0"/>
              </a:defRPr>
            </a:lvl1pPr>
            <a:lvl2pPr marL="216000" indent="0">
              <a:buNone/>
              <a:defRPr/>
            </a:lvl2pPr>
          </a:lstStyle>
          <a:p>
            <a:pPr lvl="0"/>
            <a:r>
              <a:rPr lang="en-US"/>
              <a:t>Click to edit Master text styles</a:t>
            </a:r>
          </a:p>
        </p:txBody>
      </p:sp>
      <p:sp>
        <p:nvSpPr>
          <p:cNvPr id="11" name="Pladsholder til sidefod 13">
            <a:extLst>
              <a:ext uri="{FF2B5EF4-FFF2-40B4-BE49-F238E27FC236}">
                <a16:creationId xmlns:a16="http://schemas.microsoft.com/office/drawing/2014/main" id="{FAD0114C-7973-490C-8664-4D56141F323D}"/>
              </a:ext>
            </a:extLst>
          </p:cNvPr>
          <p:cNvSpPr>
            <a:spLocks noGrp="1"/>
          </p:cNvSpPr>
          <p:nvPr>
            <p:ph type="ftr" sz="quarter" idx="29"/>
          </p:nvPr>
        </p:nvSpPr>
        <p:spPr>
          <a:xfrm>
            <a:off x="7906871" y="6193694"/>
            <a:ext cx="3706729" cy="297594"/>
          </a:xfrm>
          <a:prstGeom prst="rect">
            <a:avLst/>
          </a:prstGeom>
        </p:spPr>
        <p:txBody>
          <a:bodyPr/>
          <a:lstStyle>
            <a:lvl1pPr>
              <a:defRPr>
                <a:solidFill>
                  <a:schemeClr val="bg1"/>
                </a:solidFill>
              </a:defRPr>
            </a:lvl1pPr>
          </a:lstStyle>
          <a:p>
            <a:r>
              <a:rPr lang="en-US" dirty="0"/>
              <a:t>Confidential</a:t>
            </a:r>
            <a:endParaRPr lang="en-GB" dirty="0"/>
          </a:p>
        </p:txBody>
      </p:sp>
      <p:pic>
        <p:nvPicPr>
          <p:cNvPr id="13" name="Picture 3" descr="C:\Users\tno\Desktop\3723_RTX_powerpoint\JPG_PNG\RTX_logo_hvid.png">
            <a:extLst>
              <a:ext uri="{FF2B5EF4-FFF2-40B4-BE49-F238E27FC236}">
                <a16:creationId xmlns:a16="http://schemas.microsoft.com/office/drawing/2014/main" id="{0FEDF42A-5079-4EC3-BEDE-98AEE93D89CD}"/>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485190" y="443819"/>
            <a:ext cx="1155948" cy="33970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29C70FD5-B57A-48CB-A7E3-E63FEE7DAD47}"/>
              </a:ext>
            </a:extLst>
          </p:cNvPr>
          <p:cNvCxnSpPr>
            <a:cxnSpLocks/>
          </p:cNvCxnSpPr>
          <p:nvPr userDrawn="1"/>
        </p:nvCxnSpPr>
        <p:spPr>
          <a:xfrm>
            <a:off x="11654790" y="6341745"/>
            <a:ext cx="0" cy="7239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Content Placeholder 4">
            <a:extLst>
              <a:ext uri="{FF2B5EF4-FFF2-40B4-BE49-F238E27FC236}">
                <a16:creationId xmlns:a16="http://schemas.microsoft.com/office/drawing/2014/main" id="{34E06DF7-9257-4E7A-B38E-060C17B4AF46}"/>
              </a:ext>
            </a:extLst>
          </p:cNvPr>
          <p:cNvSpPr>
            <a:spLocks noGrp="1"/>
          </p:cNvSpPr>
          <p:nvPr>
            <p:ph sz="quarter" idx="23"/>
          </p:nvPr>
        </p:nvSpPr>
        <p:spPr>
          <a:xfrm>
            <a:off x="550863" y="1600200"/>
            <a:ext cx="11063288" cy="4503738"/>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solidFill>
                  <a:schemeClr val="bg1"/>
                </a:solidFill>
              </a:defRPr>
            </a:lvl1pPr>
            <a:lvl2pPr marL="800100" indent="-342900" algn="l">
              <a:buFont typeface="Arial" panose="020B0604020202020204" pitchFamily="34" charset="0"/>
              <a:buChar char="•"/>
              <a:defRPr>
                <a:solidFill>
                  <a:schemeClr val="bg1"/>
                </a:solidFill>
              </a:defRPr>
            </a:lvl2pPr>
            <a:lvl3pPr marL="1257300" indent="-342900" algn="l">
              <a:buFont typeface="Arial" panose="020B0604020202020204" pitchFamily="34" charset="0"/>
              <a:buChar char="•"/>
              <a:defRPr>
                <a:solidFill>
                  <a:schemeClr val="bg1"/>
                </a:solidFill>
              </a:defRPr>
            </a:lvl3pPr>
            <a:lvl4pPr marL="1714500" indent="-342900" algn="l">
              <a:buFont typeface="Arial" panose="020B0604020202020204" pitchFamily="34" charset="0"/>
              <a:buChar char="•"/>
              <a:defRPr>
                <a:solidFill>
                  <a:schemeClr val="bg1"/>
                </a:solidFill>
              </a:defRPr>
            </a:lvl4pPr>
            <a:lvl5pPr marL="2171700" indent="-342900" algn="l">
              <a:buFont typeface="Arial" panose="020B0604020202020204" pitchFamily="34" charset="0"/>
              <a:buChar char="•"/>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
        <p:nvSpPr>
          <p:cNvPr id="15" name="Pladsholder til dato 11">
            <a:extLst>
              <a:ext uri="{FF2B5EF4-FFF2-40B4-BE49-F238E27FC236}">
                <a16:creationId xmlns:a16="http://schemas.microsoft.com/office/drawing/2014/main" id="{95707683-77DB-4C8D-BE18-06E28F7ED526}"/>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bg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220606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Billede og teks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10"/>
          <a:stretch/>
        </p:blipFill>
        <p:spPr>
          <a:xfrm>
            <a:off x="1" y="-2"/>
            <a:ext cx="12218972" cy="6858001"/>
          </a:xfrm>
          <a:prstGeom prst="rect">
            <a:avLst/>
          </a:prstGeom>
        </p:spPr>
      </p:pic>
      <p:sp>
        <p:nvSpPr>
          <p:cNvPr id="2" name="Title 1"/>
          <p:cNvSpPr>
            <a:spLocks noGrp="1"/>
          </p:cNvSpPr>
          <p:nvPr>
            <p:ph type="title"/>
          </p:nvPr>
        </p:nvSpPr>
        <p:spPr>
          <a:xfrm>
            <a:off x="8122025" y="2689279"/>
            <a:ext cx="3519113" cy="1561987"/>
          </a:xfrm>
        </p:spPr>
        <p:txBody>
          <a:bodyPr/>
          <a:lstStyle/>
          <a:p>
            <a:r>
              <a:rPr lang="en-US" noProof="0" dirty="0"/>
              <a:t>Click to edit Master title style</a:t>
            </a:r>
            <a:endParaRPr lang="da-DK" noProof="0" dirty="0"/>
          </a:p>
        </p:txBody>
      </p:sp>
      <p:sp>
        <p:nvSpPr>
          <p:cNvPr id="12" name="Pladsholder til tekst 2"/>
          <p:cNvSpPr>
            <a:spLocks noGrp="1"/>
          </p:cNvSpPr>
          <p:nvPr>
            <p:ph type="body" sz="quarter" idx="19"/>
          </p:nvPr>
        </p:nvSpPr>
        <p:spPr>
          <a:xfrm>
            <a:off x="8122025" y="4377790"/>
            <a:ext cx="3519113" cy="1535647"/>
          </a:xfrm>
        </p:spPr>
        <p:txBody>
          <a:bodyPr/>
          <a:lstStyle>
            <a:lvl1pPr marL="342900" indent="-342900">
              <a:buFont typeface="Arial" panose="020B0604020202020204" pitchFamily="34" charset="0"/>
              <a:buChar char="•"/>
              <a:defRPr cap="all" baseline="0"/>
            </a:lvl1pPr>
            <a:lvl2pPr>
              <a:defRPr cap="all" baseline="0"/>
            </a:lvl2pPr>
          </a:lstStyle>
          <a:p>
            <a:pPr lvl="0"/>
            <a:r>
              <a:rPr lang="en-US" dirty="0"/>
              <a:t>Edit Master text styles</a:t>
            </a:r>
          </a:p>
          <a:p>
            <a:pPr lvl="1"/>
            <a:r>
              <a:rPr lang="en-US" dirty="0"/>
              <a:t>Second level</a:t>
            </a:r>
          </a:p>
        </p:txBody>
      </p:sp>
      <p:sp>
        <p:nvSpPr>
          <p:cNvPr id="7" name="Pladsholder til sidefod 6"/>
          <p:cNvSpPr>
            <a:spLocks noGrp="1"/>
          </p:cNvSpPr>
          <p:nvPr>
            <p:ph type="ftr" sz="quarter" idx="21"/>
          </p:nvPr>
        </p:nvSpPr>
        <p:spPr>
          <a:xfrm>
            <a:off x="8122025" y="6193694"/>
            <a:ext cx="3491576" cy="322900"/>
          </a:xfrm>
          <a:prstGeom prst="rect">
            <a:avLst/>
          </a:prstGeom>
        </p:spPr>
        <p:txBody>
          <a:bodyPr/>
          <a:lstStyle/>
          <a:p>
            <a:r>
              <a:rPr lang="en-US" dirty="0"/>
              <a:t>RTX2254 Bluetooth RF Tester  - 25 May 2019</a:t>
            </a:r>
            <a:endParaRPr lang="en-GB" dirty="0"/>
          </a:p>
        </p:txBody>
      </p:sp>
      <p:sp>
        <p:nvSpPr>
          <p:cNvPr id="9" name="Pladsholder til slidenummer 8"/>
          <p:cNvSpPr>
            <a:spLocks noGrp="1"/>
          </p:cNvSpPr>
          <p:nvPr>
            <p:ph type="sldNum" sz="quarter" idx="22"/>
          </p:nvPr>
        </p:nvSpPr>
        <p:spPr/>
        <p:txBody>
          <a:bodyPr/>
          <a:lstStyle/>
          <a:p>
            <a:fld id="{24C8C45C-947F-4981-8B3F-4F32E973C901}" type="slidenum">
              <a:rPr lang="en-GB" sz="800" smtClean="0"/>
              <a:pPr/>
              <a:t>‹#›</a:t>
            </a:fld>
            <a:endParaRPr lang="en-GB" dirty="0"/>
          </a:p>
        </p:txBody>
      </p:sp>
    </p:spTree>
    <p:extLst>
      <p:ext uri="{BB962C8B-B14F-4D97-AF65-F5344CB8AC3E}">
        <p14:creationId xmlns:p14="http://schemas.microsoft.com/office/powerpoint/2010/main" val="2107972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Ref idx="1001">
        <a:schemeClr val="bg1"/>
      </p:bgRef>
    </p:bg>
    <p:spTree>
      <p:nvGrpSpPr>
        <p:cNvPr id="1" name=""/>
        <p:cNvGrpSpPr/>
        <p:nvPr/>
      </p:nvGrpSpPr>
      <p:grpSpPr>
        <a:xfrm>
          <a:off x="0" y="0"/>
          <a:ext cx="0" cy="0"/>
          <a:chOff x="0" y="0"/>
          <a:chExt cx="0" cy="0"/>
        </a:xfrm>
      </p:grpSpPr>
      <p:pic>
        <p:nvPicPr>
          <p:cNvPr id="16" name="Background Picture 3"/>
          <p:cNvPicPr>
            <a:picLocks/>
          </p:cNvPicPr>
          <p:nvPr/>
        </p:nvPicPr>
        <p:blipFill>
          <a:blip r:embed="rId2">
            <a:extLst>
              <a:ext uri="{28A0092B-C50C-407E-A947-70E740481C1C}">
                <a14:useLocalDpi xmlns:a14="http://schemas.microsoft.com/office/drawing/2010/main"/>
              </a:ext>
            </a:extLst>
          </a:blip>
          <a:stretch>
            <a:fillRect/>
          </a:stretch>
        </p:blipFill>
        <p:spPr>
          <a:xfrm>
            <a:off x="0" y="0"/>
            <a:ext cx="12189600" cy="6858000"/>
          </a:xfrm>
          <a:prstGeom prst="rect">
            <a:avLst/>
          </a:prstGeom>
        </p:spPr>
      </p:pic>
      <p:pic>
        <p:nvPicPr>
          <p:cNvPr id="20" name="Logo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358" y="462957"/>
            <a:ext cx="2286683" cy="1002312"/>
          </a:xfrm>
          <a:prstGeom prst="rect">
            <a:avLst/>
          </a:prstGeom>
        </p:spPr>
      </p:pic>
      <p:sp>
        <p:nvSpPr>
          <p:cNvPr id="4" name="FLD_PresentationTitle"/>
          <p:cNvSpPr>
            <a:spLocks noGrp="1"/>
          </p:cNvSpPr>
          <p:nvPr>
            <p:ph type="ftr" sz="quarter" idx="11"/>
          </p:nvPr>
        </p:nvSpPr>
        <p:spPr>
          <a:xfrm>
            <a:off x="4210150" y="1530450"/>
            <a:ext cx="3780000" cy="3780000"/>
          </a:xfrm>
          <a:prstGeom prst="ellipse">
            <a:avLst/>
          </a:prstGeom>
          <a:ln w="25400">
            <a:solidFill>
              <a:schemeClr val="accent1"/>
            </a:solidFill>
          </a:ln>
        </p:spPr>
        <p:txBody>
          <a:bodyPr anchor="ctr" anchorCtr="0">
            <a:normAutofit/>
          </a:bodyPr>
          <a:lstStyle>
            <a:lvl1pPr algn="ctr">
              <a:lnSpc>
                <a:spcPct val="97000"/>
              </a:lnSpc>
              <a:defRPr sz="3200">
                <a:solidFill>
                  <a:schemeClr val="tx1"/>
                </a:solidFill>
              </a:defRPr>
            </a:lvl1pPr>
          </a:lstStyle>
          <a:p>
            <a:r>
              <a:rPr lang="en-US" dirty="0"/>
              <a:t>RTX2254 Bluetooth RF Tester  - 25 May 2019</a:t>
            </a:r>
            <a:endParaRPr lang="en-GB" dirty="0"/>
          </a:p>
        </p:txBody>
      </p:sp>
      <p:sp>
        <p:nvSpPr>
          <p:cNvPr id="3" name="LAN_pePresentationSubtitle"/>
          <p:cNvSpPr>
            <a:spLocks noGrp="1"/>
          </p:cNvSpPr>
          <p:nvPr>
            <p:ph type="subTitle" idx="1" hasCustomPrompt="1"/>
          </p:nvPr>
        </p:nvSpPr>
        <p:spPr bwMode="gray">
          <a:xfrm>
            <a:off x="475200" y="5845180"/>
            <a:ext cx="5620800"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GB" dirty="0"/>
              <a:t>Subtitle here two lines max</a:t>
            </a:r>
          </a:p>
        </p:txBody>
      </p:sp>
      <p:sp>
        <p:nvSpPr>
          <p:cNvPr id="5" name="NameDate"/>
          <p:cNvSpPr>
            <a:spLocks noGrp="1"/>
          </p:cNvSpPr>
          <p:nvPr>
            <p:ph type="dt" sz="half" idx="12"/>
          </p:nvPr>
        </p:nvSpPr>
        <p:spPr/>
        <p:txBody>
          <a:bodyPr/>
          <a:lstStyle/>
          <a:p>
            <a:endParaRPr lang="en-GB" dirty="0"/>
          </a:p>
        </p:txBody>
      </p:sp>
      <p:sp>
        <p:nvSpPr>
          <p:cNvPr id="7" name="Picture Placeholder 5"/>
          <p:cNvSpPr>
            <a:spLocks noGrp="1"/>
          </p:cNvSpPr>
          <p:nvPr>
            <p:ph type="pic" sz="quarter" idx="13"/>
          </p:nvPr>
        </p:nvSpPr>
        <p:spPr>
          <a:xfrm>
            <a:off x="9734054" y="463550"/>
            <a:ext cx="1992312" cy="374650"/>
          </a:xfrm>
        </p:spPr>
        <p:txBody>
          <a:bodyPr/>
          <a:lstStyle/>
          <a:p>
            <a:endParaRPr lang="da-DK" dirty="0"/>
          </a:p>
        </p:txBody>
      </p:sp>
    </p:spTree>
    <p:extLst>
      <p:ext uri="{BB962C8B-B14F-4D97-AF65-F5344CB8AC3E}">
        <p14:creationId xmlns:p14="http://schemas.microsoft.com/office/powerpoint/2010/main" val="310483261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 Circle">
    <p:bg bwMode="gray">
      <p:bgPr>
        <a:solidFill>
          <a:schemeClr val="bg1"/>
        </a:solidFill>
        <a:effectLst/>
      </p:bgPr>
    </p:bg>
    <p:spTree>
      <p:nvGrpSpPr>
        <p:cNvPr id="1" name=""/>
        <p:cNvGrpSpPr/>
        <p:nvPr/>
      </p:nvGrpSpPr>
      <p:grpSpPr>
        <a:xfrm>
          <a:off x="0" y="0"/>
          <a:ext cx="0" cy="0"/>
          <a:chOff x="0" y="0"/>
          <a:chExt cx="0" cy="0"/>
        </a:xfrm>
      </p:grpSpPr>
      <p:pic>
        <p:nvPicPr>
          <p:cNvPr id="17" name="LogoBlac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359" y="462957"/>
            <a:ext cx="2286681" cy="1002312"/>
          </a:xfrm>
          <a:prstGeom prst="rect">
            <a:avLst/>
          </a:prstGeom>
        </p:spPr>
      </p:pic>
      <p:sp>
        <p:nvSpPr>
          <p:cNvPr id="4" name="FLD_PresentationTitle"/>
          <p:cNvSpPr>
            <a:spLocks noGrp="1"/>
          </p:cNvSpPr>
          <p:nvPr>
            <p:ph type="ftr" sz="quarter" idx="11"/>
          </p:nvPr>
        </p:nvSpPr>
        <p:spPr>
          <a:xfrm>
            <a:off x="4212000" y="1539000"/>
            <a:ext cx="3780000" cy="3780000"/>
          </a:xfrm>
          <a:prstGeom prst="ellipse">
            <a:avLst/>
          </a:prstGeom>
          <a:ln w="25400">
            <a:solidFill>
              <a:schemeClr val="accent1"/>
            </a:solidFill>
          </a:ln>
        </p:spPr>
        <p:txBody>
          <a:bodyPr anchor="ctr" anchorCtr="0">
            <a:normAutofit/>
          </a:bodyPr>
          <a:lstStyle>
            <a:lvl1pPr algn="ctr">
              <a:lnSpc>
                <a:spcPct val="97000"/>
              </a:lnSpc>
              <a:defRPr sz="3200">
                <a:solidFill>
                  <a:schemeClr val="tx1"/>
                </a:solidFill>
              </a:defRPr>
            </a:lvl1pPr>
          </a:lstStyle>
          <a:p>
            <a:r>
              <a:rPr lang="en-US" dirty="0">
                <a:solidFill>
                  <a:srgbClr val="000000"/>
                </a:solidFill>
              </a:rPr>
              <a:t>RTX2254 Bluetooth RF Tester  - 25 May 2019</a:t>
            </a:r>
            <a:endParaRPr lang="en-GB" dirty="0">
              <a:solidFill>
                <a:srgbClr val="000000"/>
              </a:solidFill>
            </a:endParaRPr>
          </a:p>
        </p:txBody>
      </p:sp>
      <p:sp>
        <p:nvSpPr>
          <p:cNvPr id="3" name="LAN_pePresentationSubtitle"/>
          <p:cNvSpPr>
            <a:spLocks noGrp="1"/>
          </p:cNvSpPr>
          <p:nvPr>
            <p:ph type="subTitle" idx="1" hasCustomPrompt="1"/>
          </p:nvPr>
        </p:nvSpPr>
        <p:spPr bwMode="gray">
          <a:xfrm>
            <a:off x="475326" y="5845180"/>
            <a:ext cx="5620673"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GB" dirty="0"/>
              <a:t>Subtitle here two lines max</a:t>
            </a:r>
          </a:p>
        </p:txBody>
      </p:sp>
      <p:sp>
        <p:nvSpPr>
          <p:cNvPr id="5" name="NameDate"/>
          <p:cNvSpPr>
            <a:spLocks noGrp="1"/>
          </p:cNvSpPr>
          <p:nvPr>
            <p:ph type="dt" sz="half" idx="12"/>
          </p:nvPr>
        </p:nvSpPr>
        <p:spPr/>
        <p:txBody>
          <a:bodyPr/>
          <a:lstStyle/>
          <a:p>
            <a:endParaRPr lang="en-GB" dirty="0">
              <a:solidFill>
                <a:srgbClr val="000000"/>
              </a:solidFill>
            </a:endParaRPr>
          </a:p>
        </p:txBody>
      </p:sp>
      <p:sp>
        <p:nvSpPr>
          <p:cNvPr id="6" name="Picture Placeholder 5"/>
          <p:cNvSpPr>
            <a:spLocks noGrp="1"/>
          </p:cNvSpPr>
          <p:nvPr>
            <p:ph type="pic" sz="quarter" idx="13"/>
          </p:nvPr>
        </p:nvSpPr>
        <p:spPr>
          <a:xfrm>
            <a:off x="9734054" y="463550"/>
            <a:ext cx="1992312" cy="374650"/>
          </a:xfrm>
        </p:spPr>
        <p:txBody>
          <a:bodyPr/>
          <a:lstStyle/>
          <a:p>
            <a:endParaRPr lang="da-DK"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26161" y="5924130"/>
            <a:ext cx="2600205" cy="375070"/>
          </a:xfrm>
          <a:prstGeom prst="rect">
            <a:avLst/>
          </a:prstGeom>
        </p:spPr>
      </p:pic>
    </p:spTree>
    <p:extLst>
      <p:ext uri="{BB962C8B-B14F-4D97-AF65-F5344CB8AC3E}">
        <p14:creationId xmlns:p14="http://schemas.microsoft.com/office/powerpoint/2010/main" val="1899952407"/>
      </p:ext>
    </p:extLst>
  </p:cSld>
  <p:clrMapOvr>
    <a:masterClrMapping/>
  </p:clrMapOvr>
  <p:transition>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pic>
        <p:nvPicPr>
          <p:cNvPr id="17" name="LogoBlac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359" y="462957"/>
            <a:ext cx="2286681" cy="1002312"/>
          </a:xfrm>
          <a:prstGeom prst="rect">
            <a:avLst/>
          </a:prstGeom>
        </p:spPr>
      </p:pic>
      <p:sp>
        <p:nvSpPr>
          <p:cNvPr id="3" name="LAN_pePresentationSubtitle"/>
          <p:cNvSpPr>
            <a:spLocks noGrp="1"/>
          </p:cNvSpPr>
          <p:nvPr>
            <p:ph type="subTitle" idx="1" hasCustomPrompt="1"/>
          </p:nvPr>
        </p:nvSpPr>
        <p:spPr bwMode="gray">
          <a:xfrm>
            <a:off x="475326" y="3059635"/>
            <a:ext cx="5728624" cy="505645"/>
          </a:xfrm>
          <a:prstGeom prst="rect">
            <a:avLst/>
          </a:prstGeom>
        </p:spPr>
        <p:txBody>
          <a:bodyPr lIns="0" tIns="0" rIns="0" bIns="0">
            <a:noAutofit/>
          </a:bodyPr>
          <a:lstStyle>
            <a:lvl1pPr marL="0" indent="0" algn="l">
              <a:lnSpc>
                <a:spcPct val="100000"/>
              </a:lnSpc>
              <a:spcAft>
                <a:spcPts val="0"/>
              </a:spcAft>
              <a:buNone/>
              <a:defRPr sz="3200" baseline="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GB" dirty="0"/>
              <a:t>[Title]</a:t>
            </a:r>
          </a:p>
        </p:txBody>
      </p:sp>
      <p:sp>
        <p:nvSpPr>
          <p:cNvPr id="5" name="NameDate"/>
          <p:cNvSpPr>
            <a:spLocks noGrp="1"/>
          </p:cNvSpPr>
          <p:nvPr>
            <p:ph type="dt" sz="half" idx="12"/>
          </p:nvPr>
        </p:nvSpPr>
        <p:spPr/>
        <p:txBody>
          <a:bodyPr/>
          <a:lstStyle/>
          <a:p>
            <a:endParaRPr lang="en-GB" dirty="0"/>
          </a:p>
        </p:txBody>
      </p:sp>
      <p:sp>
        <p:nvSpPr>
          <p:cNvPr id="6" name="Picture Placeholder 5"/>
          <p:cNvSpPr>
            <a:spLocks noGrp="1"/>
          </p:cNvSpPr>
          <p:nvPr>
            <p:ph type="pic" sz="quarter" idx="13"/>
          </p:nvPr>
        </p:nvSpPr>
        <p:spPr>
          <a:xfrm>
            <a:off x="9734054" y="463550"/>
            <a:ext cx="1992312" cy="374650"/>
          </a:xfrm>
        </p:spPr>
        <p:txBody>
          <a:bodyPr/>
          <a:lstStyle/>
          <a:p>
            <a:endParaRPr lang="da-DK" dirty="0"/>
          </a:p>
        </p:txBody>
      </p:sp>
      <p:sp>
        <p:nvSpPr>
          <p:cNvPr id="7" name="Text Placeholder 6"/>
          <p:cNvSpPr>
            <a:spLocks noGrp="1"/>
          </p:cNvSpPr>
          <p:nvPr>
            <p:ph type="body" sz="quarter" idx="14" hasCustomPrompt="1"/>
          </p:nvPr>
        </p:nvSpPr>
        <p:spPr>
          <a:xfrm>
            <a:off x="471488" y="2336800"/>
            <a:ext cx="5732462" cy="668867"/>
          </a:xfrm>
        </p:spPr>
        <p:txBody>
          <a:bodyPr/>
          <a:lstStyle>
            <a:lvl1pPr>
              <a:defRPr sz="3850" b="0"/>
            </a:lvl1pPr>
            <a:lvl2pPr>
              <a:defRPr sz="3200"/>
            </a:lvl2pPr>
            <a:lvl3pPr>
              <a:defRPr sz="3200"/>
            </a:lvl3pPr>
            <a:lvl4pPr>
              <a:defRPr sz="3200"/>
            </a:lvl4pPr>
            <a:lvl5pPr>
              <a:defRPr sz="3200"/>
            </a:lvl5pPr>
          </a:lstStyle>
          <a:p>
            <a:pPr lvl="0"/>
            <a:r>
              <a:rPr lang="da-DK" dirty="0"/>
              <a:t>[Company]</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26161" y="5924130"/>
            <a:ext cx="2600205" cy="375070"/>
          </a:xfrm>
          <a:prstGeom prst="rect">
            <a:avLst/>
          </a:prstGeom>
        </p:spPr>
      </p:pic>
    </p:spTree>
    <p:extLst>
      <p:ext uri="{BB962C8B-B14F-4D97-AF65-F5344CB8AC3E}">
        <p14:creationId xmlns:p14="http://schemas.microsoft.com/office/powerpoint/2010/main" val="1812647955"/>
      </p:ext>
    </p:extLst>
  </p:cSld>
  <p:clrMapOvr>
    <a:masterClrMapping/>
  </p:clrMapOvr>
  <p:transition>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 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Tree>
    <p:extLst>
      <p:ext uri="{BB962C8B-B14F-4D97-AF65-F5344CB8AC3E}">
        <p14:creationId xmlns:p14="http://schemas.microsoft.com/office/powerpoint/2010/main" val="149033531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1 column green line">
    <p:spTree>
      <p:nvGrpSpPr>
        <p:cNvPr id="1" name=""/>
        <p:cNvGrpSpPr/>
        <p:nvPr/>
      </p:nvGrpSpPr>
      <p:grpSpPr>
        <a:xfrm>
          <a:off x="0" y="0"/>
          <a:ext cx="0" cy="0"/>
          <a:chOff x="0" y="0"/>
          <a:chExt cx="0" cy="0"/>
        </a:xfrm>
      </p:grpSpPr>
      <p:sp>
        <p:nvSpPr>
          <p:cNvPr id="4" name="Rectangle 3"/>
          <p:cNvSpPr/>
          <p:nvPr/>
        </p:nvSpPr>
        <p:spPr>
          <a:xfrm>
            <a:off x="3600000" y="1702799"/>
            <a:ext cx="80856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dirty="0">
              <a:solidFill>
                <a:schemeClr val="bg1"/>
              </a:solidFill>
            </a:endParaRP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4" name="Text Placeholder 4"/>
          <p:cNvSpPr>
            <a:spLocks noGrp="1"/>
          </p:cNvSpPr>
          <p:nvPr>
            <p:ph type="body" sz="quarter" idx="26"/>
          </p:nvPr>
        </p:nvSpPr>
        <p:spPr>
          <a:xfrm>
            <a:off x="3611563" y="1877346"/>
            <a:ext cx="8101011" cy="4421854"/>
          </a:xfrm>
        </p:spPr>
        <p:txBody>
          <a:bodyPr/>
          <a:lstStyle>
            <a:lvl1pPr>
              <a:defRPr sz="1100" b="1">
                <a:solidFill>
                  <a:srgbClr val="86BC25"/>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able Placeholder 6"/>
          <p:cNvSpPr>
            <a:spLocks noGrp="1"/>
          </p:cNvSpPr>
          <p:nvPr>
            <p:ph type="tbl" sz="quarter" idx="28"/>
          </p:nvPr>
        </p:nvSpPr>
        <p:spPr>
          <a:xfrm>
            <a:off x="479425" y="1700213"/>
            <a:ext cx="2952750" cy="4598987"/>
          </a:xfrm>
        </p:spPr>
        <p:txBody>
          <a:bodyPr/>
          <a:lstStyle>
            <a:lvl1pPr>
              <a:defRPr sz="1100"/>
            </a:lvl1pPr>
          </a:lstStyle>
          <a:p>
            <a:endParaRPr lang="da-DK" dirty="0"/>
          </a:p>
        </p:txBody>
      </p:sp>
    </p:spTree>
    <p:extLst>
      <p:ext uri="{BB962C8B-B14F-4D97-AF65-F5344CB8AC3E}">
        <p14:creationId xmlns:p14="http://schemas.microsoft.com/office/powerpoint/2010/main" val="388980426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 0 column green line">
    <p:spTree>
      <p:nvGrpSpPr>
        <p:cNvPr id="1" name=""/>
        <p:cNvGrpSpPr/>
        <p:nvPr/>
      </p:nvGrpSpPr>
      <p:grpSpPr>
        <a:xfrm>
          <a:off x="0" y="0"/>
          <a:ext cx="0" cy="0"/>
          <a:chOff x="0" y="0"/>
          <a:chExt cx="0" cy="0"/>
        </a:xfrm>
      </p:grpSpPr>
      <p:sp>
        <p:nvSpPr>
          <p:cNvPr id="4" name="Rectangle 3"/>
          <p:cNvSpPr/>
          <p:nvPr/>
        </p:nvSpPr>
        <p:spPr>
          <a:xfrm>
            <a:off x="479425" y="1604644"/>
            <a:ext cx="112157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dirty="0">
              <a:solidFill>
                <a:schemeClr val="bg1"/>
              </a:solidFill>
            </a:endParaRP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4" name="Text Placeholder 4"/>
          <p:cNvSpPr>
            <a:spLocks noGrp="1"/>
          </p:cNvSpPr>
          <p:nvPr>
            <p:ph type="body" sz="quarter" idx="26"/>
          </p:nvPr>
        </p:nvSpPr>
        <p:spPr>
          <a:xfrm>
            <a:off x="479425" y="1877346"/>
            <a:ext cx="11233149" cy="4421854"/>
          </a:xfrm>
        </p:spPr>
        <p:txBody>
          <a:bodyPr/>
          <a:lstStyle>
            <a:lvl1pPr>
              <a:defRPr sz="1100" b="1">
                <a:solidFill>
                  <a:srgbClr val="86BC25"/>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900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2 column green line">
    <p:spTree>
      <p:nvGrpSpPr>
        <p:cNvPr id="1" name=""/>
        <p:cNvGrpSpPr/>
        <p:nvPr/>
      </p:nvGrpSpPr>
      <p:grpSpPr>
        <a:xfrm>
          <a:off x="0" y="0"/>
          <a:ext cx="0" cy="0"/>
          <a:chOff x="0" y="0"/>
          <a:chExt cx="0" cy="0"/>
        </a:xfrm>
      </p:grpSpPr>
      <p:sp>
        <p:nvSpPr>
          <p:cNvPr id="4" name="Rectangle 3"/>
          <p:cNvSpPr/>
          <p:nvPr/>
        </p:nvSpPr>
        <p:spPr>
          <a:xfrm>
            <a:off x="3600000" y="1702800"/>
            <a:ext cx="39456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dirty="0">
              <a:solidFill>
                <a:schemeClr val="bg1"/>
              </a:solidFill>
            </a:endParaRPr>
          </a:p>
        </p:txBody>
      </p:sp>
      <p:sp>
        <p:nvSpPr>
          <p:cNvPr id="6" name="Rectangle 5"/>
          <p:cNvSpPr/>
          <p:nvPr/>
        </p:nvSpPr>
        <p:spPr>
          <a:xfrm>
            <a:off x="7740000" y="1702800"/>
            <a:ext cx="39564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dirty="0">
              <a:solidFill>
                <a:schemeClr val="bg1"/>
              </a:solidFill>
            </a:endParaRP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4" name="Text Placeholder 4"/>
          <p:cNvSpPr>
            <a:spLocks noGrp="1"/>
          </p:cNvSpPr>
          <p:nvPr>
            <p:ph type="body" sz="quarter" idx="26"/>
          </p:nvPr>
        </p:nvSpPr>
        <p:spPr>
          <a:xfrm>
            <a:off x="3611564" y="1877346"/>
            <a:ext cx="3960812" cy="4421854"/>
          </a:xfrm>
        </p:spPr>
        <p:txBody>
          <a:bodyPr/>
          <a:lstStyle>
            <a:lvl1pPr>
              <a:defRPr sz="1100" b="1">
                <a:solidFill>
                  <a:srgbClr val="86BC25"/>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5"/>
          <p:cNvSpPr>
            <a:spLocks noGrp="1"/>
          </p:cNvSpPr>
          <p:nvPr>
            <p:ph type="body" sz="quarter" idx="27"/>
          </p:nvPr>
        </p:nvSpPr>
        <p:spPr>
          <a:xfrm>
            <a:off x="7751763" y="1877346"/>
            <a:ext cx="3970412" cy="4421854"/>
          </a:xfrm>
        </p:spPr>
        <p:txBody>
          <a:bodyPr/>
          <a:lstStyle>
            <a:lvl1pPr>
              <a:defRPr sz="1100" b="1">
                <a:solidFill>
                  <a:srgbClr val="86BC25"/>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able Placeholder 6"/>
          <p:cNvSpPr>
            <a:spLocks noGrp="1"/>
          </p:cNvSpPr>
          <p:nvPr>
            <p:ph type="tbl" sz="quarter" idx="28"/>
          </p:nvPr>
        </p:nvSpPr>
        <p:spPr>
          <a:xfrm>
            <a:off x="479425" y="1700213"/>
            <a:ext cx="2952750" cy="4598987"/>
          </a:xfrm>
        </p:spPr>
        <p:txBody>
          <a:bodyPr/>
          <a:lstStyle>
            <a:lvl1pPr>
              <a:defRPr sz="1100"/>
            </a:lvl1pPr>
          </a:lstStyle>
          <a:p>
            <a:endParaRPr lang="da-DK" dirty="0"/>
          </a:p>
        </p:txBody>
      </p:sp>
    </p:spTree>
    <p:extLst>
      <p:ext uri="{BB962C8B-B14F-4D97-AF65-F5344CB8AC3E}">
        <p14:creationId xmlns:p14="http://schemas.microsoft.com/office/powerpoint/2010/main" val="118046756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2 columns 1 green line">
    <p:spTree>
      <p:nvGrpSpPr>
        <p:cNvPr id="1" name=""/>
        <p:cNvGrpSpPr/>
        <p:nvPr/>
      </p:nvGrpSpPr>
      <p:grpSpPr>
        <a:xfrm>
          <a:off x="0" y="0"/>
          <a:ext cx="0" cy="0"/>
          <a:chOff x="0" y="0"/>
          <a:chExt cx="0" cy="0"/>
        </a:xfrm>
      </p:grpSpPr>
      <p:sp>
        <p:nvSpPr>
          <p:cNvPr id="4" name="Rectangle 3"/>
          <p:cNvSpPr/>
          <p:nvPr/>
        </p:nvSpPr>
        <p:spPr>
          <a:xfrm>
            <a:off x="3600000" y="1702800"/>
            <a:ext cx="39456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dirty="0">
              <a:solidFill>
                <a:schemeClr val="bg1"/>
              </a:solidFill>
            </a:endParaRP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4" name="Text Placeholder 4"/>
          <p:cNvSpPr>
            <a:spLocks noGrp="1"/>
          </p:cNvSpPr>
          <p:nvPr>
            <p:ph type="body" sz="quarter" idx="26"/>
          </p:nvPr>
        </p:nvSpPr>
        <p:spPr>
          <a:xfrm>
            <a:off x="3611564" y="1877346"/>
            <a:ext cx="3960812" cy="4421854"/>
          </a:xfrm>
        </p:spPr>
        <p:txBody>
          <a:bodyPr/>
          <a:lstStyle>
            <a:lvl1pPr>
              <a:defRPr sz="1100" b="1">
                <a:solidFill>
                  <a:srgbClr val="86BC25"/>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able Placeholder 6"/>
          <p:cNvSpPr>
            <a:spLocks noGrp="1"/>
          </p:cNvSpPr>
          <p:nvPr>
            <p:ph type="tbl" sz="quarter" idx="28"/>
          </p:nvPr>
        </p:nvSpPr>
        <p:spPr>
          <a:xfrm>
            <a:off x="479425" y="1700213"/>
            <a:ext cx="2952750" cy="4598987"/>
          </a:xfrm>
        </p:spPr>
        <p:txBody>
          <a:bodyPr/>
          <a:lstStyle>
            <a:lvl1pPr>
              <a:defRPr sz="1100"/>
            </a:lvl1pPr>
          </a:lstStyle>
          <a:p>
            <a:endParaRPr lang="da-DK" dirty="0"/>
          </a:p>
        </p:txBody>
      </p:sp>
      <p:sp>
        <p:nvSpPr>
          <p:cNvPr id="9" name="Text Placeholder 5"/>
          <p:cNvSpPr>
            <a:spLocks noGrp="1"/>
          </p:cNvSpPr>
          <p:nvPr>
            <p:ph type="body" sz="quarter" idx="22"/>
          </p:nvPr>
        </p:nvSpPr>
        <p:spPr>
          <a:xfrm>
            <a:off x="7751763" y="1700213"/>
            <a:ext cx="3970337" cy="204787"/>
          </a:xfrm>
        </p:spPr>
        <p:txBody>
          <a:bodyPr>
            <a:noAutofit/>
          </a:bodyPr>
          <a:lstStyle/>
          <a:p>
            <a:pPr lvl="0"/>
            <a:r>
              <a:rPr lang="en-US" noProof="0"/>
              <a:t>Click to edit Master text styles</a:t>
            </a:r>
          </a:p>
        </p:txBody>
      </p:sp>
      <p:sp>
        <p:nvSpPr>
          <p:cNvPr id="10" name="Chart Placeholder 2"/>
          <p:cNvSpPr>
            <a:spLocks noGrp="1"/>
          </p:cNvSpPr>
          <p:nvPr>
            <p:ph type="chart" sz="quarter" idx="21"/>
          </p:nvPr>
        </p:nvSpPr>
        <p:spPr>
          <a:xfrm>
            <a:off x="7751763" y="1905001"/>
            <a:ext cx="3970337" cy="1962149"/>
          </a:xfrm>
        </p:spPr>
        <p:txBody>
          <a:bodyPr>
            <a:noAutofit/>
          </a:bodyPr>
          <a:lstStyle/>
          <a:p>
            <a:r>
              <a:rPr lang="en-US" noProof="0" dirty="0"/>
              <a:t>Click icon to add chart</a:t>
            </a:r>
          </a:p>
        </p:txBody>
      </p:sp>
    </p:spTree>
    <p:extLst>
      <p:ext uri="{BB962C8B-B14F-4D97-AF65-F5344CB8AC3E}">
        <p14:creationId xmlns:p14="http://schemas.microsoft.com/office/powerpoint/2010/main" val="26574702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3 column green line">
    <p:spTree>
      <p:nvGrpSpPr>
        <p:cNvPr id="1" name=""/>
        <p:cNvGrpSpPr/>
        <p:nvPr/>
      </p:nvGrpSpPr>
      <p:grpSpPr>
        <a:xfrm>
          <a:off x="0" y="0"/>
          <a:ext cx="0" cy="0"/>
          <a:chOff x="0" y="0"/>
          <a:chExt cx="0" cy="0"/>
        </a:xfrm>
      </p:grpSpPr>
      <p:sp>
        <p:nvSpPr>
          <p:cNvPr id="4" name="Rectangle 3"/>
          <p:cNvSpPr/>
          <p:nvPr/>
        </p:nvSpPr>
        <p:spPr>
          <a:xfrm>
            <a:off x="3600000" y="1702800"/>
            <a:ext cx="25776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dirty="0">
              <a:solidFill>
                <a:schemeClr val="bg1"/>
              </a:solidFill>
            </a:endParaRP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4" name="Text Placeholder 4"/>
          <p:cNvSpPr>
            <a:spLocks noGrp="1"/>
          </p:cNvSpPr>
          <p:nvPr>
            <p:ph type="body" sz="quarter" idx="26"/>
          </p:nvPr>
        </p:nvSpPr>
        <p:spPr>
          <a:xfrm>
            <a:off x="3611563" y="1877346"/>
            <a:ext cx="2592387" cy="4421854"/>
          </a:xfrm>
        </p:spPr>
        <p:txBody>
          <a:bodyPr/>
          <a:lstStyle>
            <a:lvl1pPr>
              <a:defRPr sz="1100" b="1">
                <a:solidFill>
                  <a:srgbClr val="86BC25"/>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able Placeholder 6"/>
          <p:cNvSpPr>
            <a:spLocks noGrp="1"/>
          </p:cNvSpPr>
          <p:nvPr>
            <p:ph type="tbl" sz="quarter" idx="28"/>
          </p:nvPr>
        </p:nvSpPr>
        <p:spPr>
          <a:xfrm>
            <a:off x="479425" y="1700213"/>
            <a:ext cx="2952750" cy="4598987"/>
          </a:xfrm>
        </p:spPr>
        <p:txBody>
          <a:bodyPr/>
          <a:lstStyle>
            <a:lvl1pPr>
              <a:defRPr sz="1100"/>
            </a:lvl1pPr>
          </a:lstStyle>
          <a:p>
            <a:endParaRPr lang="da-DK" dirty="0"/>
          </a:p>
        </p:txBody>
      </p:sp>
      <p:sp>
        <p:nvSpPr>
          <p:cNvPr id="16" name="Rectangle 15"/>
          <p:cNvSpPr/>
          <p:nvPr userDrawn="1"/>
        </p:nvSpPr>
        <p:spPr>
          <a:xfrm>
            <a:off x="6372000" y="1702800"/>
            <a:ext cx="25776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dirty="0">
              <a:solidFill>
                <a:schemeClr val="bg1"/>
              </a:solidFill>
            </a:endParaRPr>
          </a:p>
        </p:txBody>
      </p:sp>
      <p:sp>
        <p:nvSpPr>
          <p:cNvPr id="17" name="Text Placeholder 4"/>
          <p:cNvSpPr>
            <a:spLocks noGrp="1"/>
          </p:cNvSpPr>
          <p:nvPr>
            <p:ph type="body" sz="quarter" idx="29"/>
          </p:nvPr>
        </p:nvSpPr>
        <p:spPr>
          <a:xfrm>
            <a:off x="6383338" y="1877346"/>
            <a:ext cx="2592387" cy="4421854"/>
          </a:xfrm>
        </p:spPr>
        <p:txBody>
          <a:bodyPr/>
          <a:lstStyle>
            <a:lvl1pPr>
              <a:defRPr sz="1100" b="1">
                <a:solidFill>
                  <a:srgbClr val="86BC25"/>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Rectangle 17"/>
          <p:cNvSpPr/>
          <p:nvPr userDrawn="1"/>
        </p:nvSpPr>
        <p:spPr>
          <a:xfrm>
            <a:off x="9144000" y="1702800"/>
            <a:ext cx="25524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dirty="0">
              <a:solidFill>
                <a:schemeClr val="bg1"/>
              </a:solidFill>
            </a:endParaRPr>
          </a:p>
        </p:txBody>
      </p:sp>
      <p:sp>
        <p:nvSpPr>
          <p:cNvPr id="19" name="Text Placeholder 4"/>
          <p:cNvSpPr>
            <a:spLocks noGrp="1"/>
          </p:cNvSpPr>
          <p:nvPr>
            <p:ph type="body" sz="quarter" idx="30"/>
          </p:nvPr>
        </p:nvSpPr>
        <p:spPr>
          <a:xfrm>
            <a:off x="9155113" y="1877346"/>
            <a:ext cx="2566987" cy="4421854"/>
          </a:xfrm>
        </p:spPr>
        <p:txBody>
          <a:bodyPr/>
          <a:lstStyle>
            <a:lvl1pPr>
              <a:defRPr sz="1100" b="1">
                <a:solidFill>
                  <a:srgbClr val="86BC25"/>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5436983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4" name="Text Placeholder 4"/>
          <p:cNvSpPr>
            <a:spLocks noGrp="1"/>
          </p:cNvSpPr>
          <p:nvPr>
            <p:ph type="body" sz="quarter" idx="26"/>
          </p:nvPr>
        </p:nvSpPr>
        <p:spPr>
          <a:xfrm>
            <a:off x="3611563" y="1700213"/>
            <a:ext cx="8101011" cy="4598987"/>
          </a:xfrm>
        </p:spPr>
        <p:txBody>
          <a:bodyPr/>
          <a:lstStyle>
            <a:lvl1pPr>
              <a:defRPr sz="1100" b="0">
                <a:solidFill>
                  <a:schemeClr val="tx1"/>
                </a:solidFill>
              </a:defRPr>
            </a:lvl1pPr>
            <a:lvl2pPr>
              <a:defRPr sz="1100">
                <a:solidFill>
                  <a:schemeClr val="tx1"/>
                </a:solidFill>
              </a:defRPr>
            </a:lvl2pPr>
            <a:lvl3pPr marL="0" indent="0">
              <a:buNone/>
              <a:defRPr sz="1100">
                <a:solidFill>
                  <a:schemeClr val="tx1"/>
                </a:solidFill>
              </a:defRPr>
            </a:lvl3pPr>
            <a:lvl4pPr marL="172800" indent="-172800">
              <a:buFont typeface="Arial" panose="020B0604020202020204" pitchFamily="34" charset="0"/>
              <a:buChar char="•"/>
              <a:defRPr sz="1100">
                <a:solidFill>
                  <a:schemeClr val="tx1"/>
                </a:solidFill>
              </a:defRPr>
            </a:lvl4pPr>
            <a:lvl5pPr marL="349200">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able Placeholder 6"/>
          <p:cNvSpPr>
            <a:spLocks noGrp="1"/>
          </p:cNvSpPr>
          <p:nvPr>
            <p:ph type="tbl" sz="quarter" idx="28"/>
          </p:nvPr>
        </p:nvSpPr>
        <p:spPr>
          <a:xfrm>
            <a:off x="479425" y="1700213"/>
            <a:ext cx="2952750" cy="4598987"/>
          </a:xfrm>
        </p:spPr>
        <p:txBody>
          <a:bodyPr/>
          <a:lstStyle>
            <a:lvl1pPr>
              <a:defRPr sz="1100"/>
            </a:lvl1pPr>
          </a:lstStyle>
          <a:p>
            <a:endParaRPr lang="da-DK" dirty="0"/>
          </a:p>
        </p:txBody>
      </p:sp>
    </p:spTree>
    <p:extLst>
      <p:ext uri="{BB962C8B-B14F-4D97-AF65-F5344CB8AC3E}">
        <p14:creationId xmlns:p14="http://schemas.microsoft.com/office/powerpoint/2010/main" val="22723552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illede og teks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r="-112"/>
          <a:stretch/>
        </p:blipFill>
        <p:spPr>
          <a:xfrm>
            <a:off x="-1" y="-2"/>
            <a:ext cx="12194697" cy="6858002"/>
          </a:xfrm>
          <a:prstGeom prst="rect">
            <a:avLst/>
          </a:prstGeom>
        </p:spPr>
      </p:pic>
      <p:sp>
        <p:nvSpPr>
          <p:cNvPr id="7" name="Pladsholder til sidefod 6"/>
          <p:cNvSpPr>
            <a:spLocks noGrp="1"/>
          </p:cNvSpPr>
          <p:nvPr>
            <p:ph type="ftr" sz="quarter" idx="21"/>
          </p:nvPr>
        </p:nvSpPr>
        <p:spPr>
          <a:xfrm>
            <a:off x="8122025" y="6193694"/>
            <a:ext cx="3491576" cy="322900"/>
          </a:xfrm>
          <a:prstGeom prst="rect">
            <a:avLst/>
          </a:prstGeom>
        </p:spPr>
        <p:txBody>
          <a:bodyPr/>
          <a:lstStyle/>
          <a:p>
            <a:r>
              <a:rPr lang="en-US" dirty="0"/>
              <a:t>RTX2254 Bluetooth RF Tester  - 25 May 2019</a:t>
            </a:r>
            <a:endParaRPr lang="en-GB" dirty="0"/>
          </a:p>
        </p:txBody>
      </p:sp>
      <p:sp>
        <p:nvSpPr>
          <p:cNvPr id="9" name="Pladsholder til slidenummer 8"/>
          <p:cNvSpPr>
            <a:spLocks noGrp="1"/>
          </p:cNvSpPr>
          <p:nvPr>
            <p:ph type="sldNum" sz="quarter" idx="22"/>
          </p:nvPr>
        </p:nvSpPr>
        <p:spPr/>
        <p:txBody>
          <a:bodyPr/>
          <a:lstStyle/>
          <a:p>
            <a:fld id="{24C8C45C-947F-4981-8B3F-4F32E973C901}" type="slidenum">
              <a:rPr lang="en-GB" sz="800" smtClean="0"/>
              <a:pPr/>
              <a:t>‹#›</a:t>
            </a:fld>
            <a:endParaRPr lang="en-GB" dirty="0"/>
          </a:p>
        </p:txBody>
      </p:sp>
      <p:sp>
        <p:nvSpPr>
          <p:cNvPr id="11" name="Title 1"/>
          <p:cNvSpPr>
            <a:spLocks noGrp="1"/>
          </p:cNvSpPr>
          <p:nvPr>
            <p:ph type="title"/>
          </p:nvPr>
        </p:nvSpPr>
        <p:spPr>
          <a:xfrm>
            <a:off x="8003023" y="2284679"/>
            <a:ext cx="3460091" cy="1561987"/>
          </a:xfrm>
        </p:spPr>
        <p:txBody>
          <a:bodyPr/>
          <a:lstStyle/>
          <a:p>
            <a:r>
              <a:rPr lang="en-US" noProof="0" dirty="0"/>
              <a:t>Click to edit Master title style</a:t>
            </a:r>
            <a:endParaRPr lang="da-DK" noProof="0" dirty="0"/>
          </a:p>
        </p:txBody>
      </p:sp>
      <p:sp>
        <p:nvSpPr>
          <p:cNvPr id="13" name="Pladsholder til tekst 2"/>
          <p:cNvSpPr>
            <a:spLocks noGrp="1"/>
          </p:cNvSpPr>
          <p:nvPr>
            <p:ph type="body" sz="quarter" idx="19"/>
          </p:nvPr>
        </p:nvSpPr>
        <p:spPr>
          <a:xfrm>
            <a:off x="8003023" y="4089504"/>
            <a:ext cx="3460091" cy="1823934"/>
          </a:xfrm>
        </p:spPr>
        <p:txBody>
          <a:bodyPr/>
          <a:lstStyle>
            <a:lvl1pPr>
              <a:defRPr cap="all" baseline="0"/>
            </a:lvl1pPr>
            <a:lvl2pPr>
              <a:defRPr cap="all" baseline="0"/>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605427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4" name="Text Placeholder 4"/>
          <p:cNvSpPr>
            <a:spLocks noGrp="1"/>
          </p:cNvSpPr>
          <p:nvPr>
            <p:ph type="body" sz="quarter" idx="26"/>
          </p:nvPr>
        </p:nvSpPr>
        <p:spPr>
          <a:xfrm>
            <a:off x="3611564" y="1700213"/>
            <a:ext cx="3960812" cy="4598987"/>
          </a:xfrm>
        </p:spPr>
        <p:txBody>
          <a:bodyPr/>
          <a:lstStyle>
            <a:lvl1pPr>
              <a:defRPr sz="1100" b="0">
                <a:solidFill>
                  <a:schemeClr val="tx1"/>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5"/>
          <p:cNvSpPr>
            <a:spLocks noGrp="1"/>
          </p:cNvSpPr>
          <p:nvPr>
            <p:ph type="body" sz="quarter" idx="27"/>
          </p:nvPr>
        </p:nvSpPr>
        <p:spPr>
          <a:xfrm>
            <a:off x="7751765" y="1700213"/>
            <a:ext cx="3970410" cy="4598987"/>
          </a:xfrm>
        </p:spPr>
        <p:txBody>
          <a:bodyPr/>
          <a:lstStyle>
            <a:lvl1pPr>
              <a:defRPr sz="1100" b="0">
                <a:solidFill>
                  <a:schemeClr val="tx1"/>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able Placeholder 6"/>
          <p:cNvSpPr>
            <a:spLocks noGrp="1"/>
          </p:cNvSpPr>
          <p:nvPr>
            <p:ph type="tbl" sz="quarter" idx="28"/>
          </p:nvPr>
        </p:nvSpPr>
        <p:spPr>
          <a:xfrm>
            <a:off x="479425" y="1700213"/>
            <a:ext cx="2952750" cy="4598987"/>
          </a:xfrm>
        </p:spPr>
        <p:txBody>
          <a:bodyPr/>
          <a:lstStyle>
            <a:lvl1pPr>
              <a:defRPr sz="1100"/>
            </a:lvl1pPr>
          </a:lstStyle>
          <a:p>
            <a:endParaRPr lang="da-DK" dirty="0"/>
          </a:p>
        </p:txBody>
      </p:sp>
    </p:spTree>
    <p:extLst>
      <p:ext uri="{BB962C8B-B14F-4D97-AF65-F5344CB8AC3E}">
        <p14:creationId xmlns:p14="http://schemas.microsoft.com/office/powerpoint/2010/main" val="602402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3 colum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4" name="Text Placeholder 4"/>
          <p:cNvSpPr>
            <a:spLocks noGrp="1"/>
          </p:cNvSpPr>
          <p:nvPr>
            <p:ph type="body" sz="quarter" idx="26"/>
          </p:nvPr>
        </p:nvSpPr>
        <p:spPr>
          <a:xfrm>
            <a:off x="3611563" y="1700213"/>
            <a:ext cx="2592387" cy="4598987"/>
          </a:xfrm>
        </p:spPr>
        <p:txBody>
          <a:bodyPr/>
          <a:lstStyle>
            <a:lvl1pPr>
              <a:defRPr sz="1100" b="0">
                <a:solidFill>
                  <a:schemeClr val="tx1"/>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able Placeholder 6"/>
          <p:cNvSpPr>
            <a:spLocks noGrp="1"/>
          </p:cNvSpPr>
          <p:nvPr>
            <p:ph type="tbl" sz="quarter" idx="28"/>
          </p:nvPr>
        </p:nvSpPr>
        <p:spPr>
          <a:xfrm>
            <a:off x="479425" y="1700213"/>
            <a:ext cx="2952750" cy="4598987"/>
          </a:xfrm>
        </p:spPr>
        <p:txBody>
          <a:bodyPr/>
          <a:lstStyle>
            <a:lvl1pPr>
              <a:defRPr sz="1100"/>
            </a:lvl1pPr>
          </a:lstStyle>
          <a:p>
            <a:endParaRPr lang="da-DK" dirty="0"/>
          </a:p>
        </p:txBody>
      </p:sp>
      <p:sp>
        <p:nvSpPr>
          <p:cNvPr id="17" name="Text Placeholder 4"/>
          <p:cNvSpPr>
            <a:spLocks noGrp="1"/>
          </p:cNvSpPr>
          <p:nvPr>
            <p:ph type="body" sz="quarter" idx="29"/>
          </p:nvPr>
        </p:nvSpPr>
        <p:spPr>
          <a:xfrm>
            <a:off x="6383338" y="1700213"/>
            <a:ext cx="2592387" cy="4598987"/>
          </a:xfrm>
        </p:spPr>
        <p:txBody>
          <a:bodyPr/>
          <a:lstStyle>
            <a:lvl1pPr>
              <a:defRPr sz="1100" b="0">
                <a:solidFill>
                  <a:schemeClr val="tx1"/>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4"/>
          <p:cNvSpPr>
            <a:spLocks noGrp="1"/>
          </p:cNvSpPr>
          <p:nvPr>
            <p:ph type="body" sz="quarter" idx="30"/>
          </p:nvPr>
        </p:nvSpPr>
        <p:spPr>
          <a:xfrm>
            <a:off x="9156700" y="1700213"/>
            <a:ext cx="2565400" cy="4598987"/>
          </a:xfrm>
        </p:spPr>
        <p:txBody>
          <a:bodyPr/>
          <a:lstStyle>
            <a:lvl1pPr>
              <a:defRPr sz="1100" b="0">
                <a:solidFill>
                  <a:schemeClr val="tx1"/>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4555367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ppendix - Index slide">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12200233" cy="6858000"/>
          </a:xfrm>
          <a:prstGeom prst="rect">
            <a:avLst/>
          </a:prstGeom>
          <a:solidFill>
            <a:srgbClr val="86BC2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tx1"/>
              </a:solidFill>
            </a:endParaRPr>
          </a:p>
        </p:txBody>
      </p:sp>
      <p:sp>
        <p:nvSpPr>
          <p:cNvPr id="14" name="TextBox 13"/>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a:solidFill>
                  <a:schemeClr val="tx1"/>
                </a:solidFill>
              </a:rPr>
              <a:pPr marL="0" indent="0" algn="r">
                <a:spcBef>
                  <a:spcPts val="800"/>
                </a:spcBef>
                <a:buSzPct val="100000"/>
                <a:buFont typeface="Arial"/>
                <a:buNone/>
              </a:pPr>
              <a:t>‹#›</a:t>
            </a:fld>
            <a:endParaRPr lang="en-GB" sz="650" noProof="0" dirty="0">
              <a:solidFill>
                <a:schemeClr val="tx1"/>
              </a:solidFill>
            </a:endParaRPr>
          </a:p>
        </p:txBody>
      </p:sp>
      <p:sp>
        <p:nvSpPr>
          <p:cNvPr id="8" name="Title 1"/>
          <p:cNvSpPr>
            <a:spLocks noGrp="1"/>
          </p:cNvSpPr>
          <p:nvPr>
            <p:ph type="title"/>
          </p:nvPr>
        </p:nvSpPr>
        <p:spPr bwMode="gray">
          <a:xfrm>
            <a:off x="469900" y="1700214"/>
            <a:ext cx="10418233" cy="564522"/>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endParaRPr lang="en-GB" noProof="0" dirty="0"/>
          </a:p>
        </p:txBody>
      </p:sp>
      <p:sp>
        <p:nvSpPr>
          <p:cNvPr id="9" name="Text Placeholder 2"/>
          <p:cNvSpPr>
            <a:spLocks noGrp="1"/>
          </p:cNvSpPr>
          <p:nvPr>
            <p:ph type="body" idx="1"/>
          </p:nvPr>
        </p:nvSpPr>
        <p:spPr bwMode="gray">
          <a:xfrm>
            <a:off x="1818166" y="2413443"/>
            <a:ext cx="4680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
        <p:nvSpPr>
          <p:cNvPr id="10" name="Bent-Up Arrow 9"/>
          <p:cNvSpPr/>
          <p:nvPr userDrawn="1"/>
        </p:nvSpPr>
        <p:spPr>
          <a:xfrm rot="5400000">
            <a:off x="921142" y="2026928"/>
            <a:ext cx="545746" cy="1056918"/>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2"/>
          <p:cNvSpPr>
            <a:spLocks noGrp="1"/>
          </p:cNvSpPr>
          <p:nvPr>
            <p:ph type="body" idx="11"/>
          </p:nvPr>
        </p:nvSpPr>
        <p:spPr bwMode="gray">
          <a:xfrm>
            <a:off x="7032575" y="2413443"/>
            <a:ext cx="4680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Tree>
    <p:extLst>
      <p:ext uri="{BB962C8B-B14F-4D97-AF65-F5344CB8AC3E}">
        <p14:creationId xmlns:p14="http://schemas.microsoft.com/office/powerpoint/2010/main" val="242842642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ppendix - Divider">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4934" y="1705670"/>
            <a:ext cx="10517717"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Text Placeholder 2"/>
          <p:cNvSpPr>
            <a:spLocks noGrp="1"/>
          </p:cNvSpPr>
          <p:nvPr>
            <p:ph type="body" idx="1"/>
          </p:nvPr>
        </p:nvSpPr>
        <p:spPr bwMode="gray">
          <a:xfrm>
            <a:off x="524934" y="3429000"/>
            <a:ext cx="10517717"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extBox 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a:solidFill>
                  <a:schemeClr val="bg1"/>
                </a:solidFill>
              </a:rPr>
              <a:pPr marL="0" indent="0" algn="r">
                <a:spcBef>
                  <a:spcPts val="800"/>
                </a:spcBef>
                <a:buSzPct val="100000"/>
                <a:buFont typeface="Arial"/>
                <a:buNone/>
              </a:pPr>
              <a:t>‹#›</a:t>
            </a:fld>
            <a:endParaRPr lang="en-GB" sz="650" noProof="0" dirty="0">
              <a:solidFill>
                <a:schemeClr val="bg1"/>
              </a:solidFill>
            </a:endParaRPr>
          </a:p>
        </p:txBody>
      </p:sp>
    </p:spTree>
    <p:extLst>
      <p:ext uri="{BB962C8B-B14F-4D97-AF65-F5344CB8AC3E}">
        <p14:creationId xmlns:p14="http://schemas.microsoft.com/office/powerpoint/2010/main" val="291733809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3"/>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r>
              <a:rPr lang="en-US" dirty="0"/>
              <a:t>GUIDANCE – DELETE ONCE READ</a:t>
            </a:r>
            <a:endParaRPr lang="da-DK" dirty="0"/>
          </a:p>
        </p:txBody>
      </p:sp>
      <p:sp>
        <p:nvSpPr>
          <p:cNvPr id="10" name="Text Placeholder 9"/>
          <p:cNvSpPr>
            <a:spLocks noGrp="1"/>
          </p:cNvSpPr>
          <p:nvPr>
            <p:ph type="body" sz="quarter" idx="11"/>
          </p:nvPr>
        </p:nvSpPr>
        <p:spPr>
          <a:xfrm>
            <a:off x="479425" y="1700213"/>
            <a:ext cx="11242675" cy="4598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Tree>
    <p:extLst>
      <p:ext uri="{BB962C8B-B14F-4D97-AF65-F5344CB8AC3E}">
        <p14:creationId xmlns:p14="http://schemas.microsoft.com/office/powerpoint/2010/main" val="140615159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2" name="LEG_DisclaimerPSDC"/>
          <p:cNvSpPr>
            <a:spLocks/>
          </p:cNvSpPr>
          <p:nvPr/>
        </p:nvSpPr>
        <p:spPr bwMode="auto">
          <a:xfrm>
            <a:off x="474358" y="3429000"/>
            <a:ext cx="8556230" cy="2870201"/>
          </a:xfrm>
          <a:prstGeom prst="rect">
            <a:avLst/>
          </a:prstGeom>
          <a:noFill/>
          <a:ln w="9525">
            <a:noFill/>
            <a:miter lim="800000"/>
            <a:headEnd/>
            <a:tailEnd/>
          </a:ln>
        </p:spPr>
        <p:txBody>
          <a:bodyPr lIns="0" tIns="0" rIns="0" bIns="0" anchor="b"/>
          <a:lstStyle/>
          <a:p>
            <a:pPr defTabSz="1019175">
              <a:spcAft>
                <a:spcPts val="0"/>
              </a:spcAft>
              <a:buClr>
                <a:schemeClr val="tx1"/>
              </a:buClr>
              <a:buSzPct val="80000"/>
              <a:buFont typeface="Wingdings" pitchFamily="2" charset="2"/>
              <a:buNone/>
            </a:pPr>
            <a:endParaRPr lang="en-GB" sz="900" noProof="1">
              <a:solidFill>
                <a:schemeClr val="tx1"/>
              </a:solidFill>
            </a:endParaRPr>
          </a:p>
        </p:txBody>
      </p:sp>
      <p:pic>
        <p:nvPicPr>
          <p:cNvPr id="21" name="LogoBlac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359" y="462957"/>
            <a:ext cx="2286681" cy="1002312"/>
          </a:xfrm>
          <a:prstGeom prst="rect">
            <a:avLst/>
          </a:prstGeom>
        </p:spPr>
      </p:pic>
      <p:sp>
        <p:nvSpPr>
          <p:cNvPr id="2" name="Footer Placeholder 1" hidden="1"/>
          <p:cNvSpPr>
            <a:spLocks noGrp="1"/>
          </p:cNvSpPr>
          <p:nvPr>
            <p:ph type="ftr" sz="quarter" idx="16"/>
          </p:nvPr>
        </p:nvSpPr>
        <p:spPr>
          <a:xfrm>
            <a:off x="6184900" y="6476999"/>
            <a:ext cx="4536726" cy="244476"/>
          </a:xfrm>
          <a:prstGeom prst="rect">
            <a:avLst/>
          </a:prstGeom>
        </p:spPr>
        <p:txBody>
          <a:bodyPr/>
          <a:lstStyle>
            <a:lvl1pPr>
              <a:defRPr>
                <a:solidFill>
                  <a:schemeClr val="bg1"/>
                </a:solidFill>
              </a:defRPr>
            </a:lvl1pPr>
          </a:lstStyle>
          <a:p>
            <a:r>
              <a:rPr lang="en-US" dirty="0"/>
              <a:t>RTX2254 Bluetooth RF Tester  - 25 May 2019</a:t>
            </a:r>
            <a:endParaRPr lang="en-GB" dirty="0"/>
          </a:p>
        </p:txBody>
      </p:sp>
    </p:spTree>
    <p:extLst>
      <p:ext uri="{BB962C8B-B14F-4D97-AF65-F5344CB8AC3E}">
        <p14:creationId xmlns:p14="http://schemas.microsoft.com/office/powerpoint/2010/main" val="11303737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Ref idx="1001">
        <a:schemeClr val="bg1"/>
      </p:bgRef>
    </p:bg>
    <p:spTree>
      <p:nvGrpSpPr>
        <p:cNvPr id="1" name=""/>
        <p:cNvGrpSpPr/>
        <p:nvPr/>
      </p:nvGrpSpPr>
      <p:grpSpPr>
        <a:xfrm>
          <a:off x="0" y="0"/>
          <a:ext cx="0" cy="0"/>
          <a:chOff x="0" y="0"/>
          <a:chExt cx="0" cy="0"/>
        </a:xfrm>
      </p:grpSpPr>
      <p:pic>
        <p:nvPicPr>
          <p:cNvPr id="16" name="Background Picture 3"/>
          <p:cNvPicPr>
            <a:picLocks/>
          </p:cNvPicPr>
          <p:nvPr/>
        </p:nvPicPr>
        <p:blipFill>
          <a:blip r:embed="rId2">
            <a:extLst>
              <a:ext uri="{28A0092B-C50C-407E-A947-70E740481C1C}">
                <a14:useLocalDpi xmlns:a14="http://schemas.microsoft.com/office/drawing/2010/main"/>
              </a:ext>
            </a:extLst>
          </a:blip>
          <a:stretch>
            <a:fillRect/>
          </a:stretch>
        </p:blipFill>
        <p:spPr>
          <a:xfrm>
            <a:off x="0" y="0"/>
            <a:ext cx="12189600" cy="6858000"/>
          </a:xfrm>
          <a:prstGeom prst="rect">
            <a:avLst/>
          </a:prstGeom>
        </p:spPr>
      </p:pic>
      <p:pic>
        <p:nvPicPr>
          <p:cNvPr id="20" name="Logo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358" y="462957"/>
            <a:ext cx="2286683" cy="1002312"/>
          </a:xfrm>
          <a:prstGeom prst="rect">
            <a:avLst/>
          </a:prstGeom>
        </p:spPr>
      </p:pic>
      <p:sp>
        <p:nvSpPr>
          <p:cNvPr id="4" name="FLD_PresentationTitle"/>
          <p:cNvSpPr>
            <a:spLocks noGrp="1"/>
          </p:cNvSpPr>
          <p:nvPr>
            <p:ph type="ftr" sz="quarter" idx="11"/>
          </p:nvPr>
        </p:nvSpPr>
        <p:spPr>
          <a:xfrm>
            <a:off x="4210150" y="1530450"/>
            <a:ext cx="3780000" cy="3780000"/>
          </a:xfrm>
          <a:prstGeom prst="ellipse">
            <a:avLst/>
          </a:prstGeom>
          <a:ln w="25400">
            <a:solidFill>
              <a:schemeClr val="accent1"/>
            </a:solidFill>
          </a:ln>
        </p:spPr>
        <p:txBody>
          <a:bodyPr anchor="ctr" anchorCtr="0">
            <a:normAutofit/>
          </a:bodyPr>
          <a:lstStyle>
            <a:lvl1pPr algn="ctr">
              <a:lnSpc>
                <a:spcPct val="97000"/>
              </a:lnSpc>
              <a:defRPr sz="3200">
                <a:solidFill>
                  <a:schemeClr val="tx1"/>
                </a:solidFill>
              </a:defRPr>
            </a:lvl1pPr>
          </a:lstStyle>
          <a:p>
            <a:r>
              <a:rPr lang="en-US" dirty="0"/>
              <a:t>RTX2254 Bluetooth RF Tester  - 25 May 2019</a:t>
            </a:r>
            <a:endParaRPr lang="en-GB" dirty="0"/>
          </a:p>
        </p:txBody>
      </p:sp>
      <p:sp>
        <p:nvSpPr>
          <p:cNvPr id="3" name="LAN_pePresentationSubtitle"/>
          <p:cNvSpPr>
            <a:spLocks noGrp="1"/>
          </p:cNvSpPr>
          <p:nvPr>
            <p:ph type="subTitle" idx="1" hasCustomPrompt="1"/>
          </p:nvPr>
        </p:nvSpPr>
        <p:spPr bwMode="gray">
          <a:xfrm>
            <a:off x="475200" y="5845180"/>
            <a:ext cx="5620800"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GB" dirty="0"/>
              <a:t>Subtitle here two lines max</a:t>
            </a:r>
          </a:p>
        </p:txBody>
      </p:sp>
      <p:sp>
        <p:nvSpPr>
          <p:cNvPr id="5" name="NameDate"/>
          <p:cNvSpPr>
            <a:spLocks noGrp="1"/>
          </p:cNvSpPr>
          <p:nvPr>
            <p:ph type="dt" sz="half" idx="12"/>
          </p:nvPr>
        </p:nvSpPr>
        <p:spPr/>
        <p:txBody>
          <a:bodyPr/>
          <a:lstStyle/>
          <a:p>
            <a:endParaRPr lang="en-GB" dirty="0"/>
          </a:p>
        </p:txBody>
      </p:sp>
      <p:sp>
        <p:nvSpPr>
          <p:cNvPr id="7" name="Picture Placeholder 5"/>
          <p:cNvSpPr>
            <a:spLocks noGrp="1"/>
          </p:cNvSpPr>
          <p:nvPr>
            <p:ph type="pic" sz="quarter" idx="13"/>
          </p:nvPr>
        </p:nvSpPr>
        <p:spPr>
          <a:xfrm>
            <a:off x="9734054" y="463550"/>
            <a:ext cx="1992312" cy="374650"/>
          </a:xfrm>
        </p:spPr>
        <p:txBody>
          <a:bodyPr/>
          <a:lstStyle/>
          <a:p>
            <a:endParaRPr lang="da-DK" dirty="0"/>
          </a:p>
        </p:txBody>
      </p:sp>
    </p:spTree>
    <p:extLst>
      <p:ext uri="{BB962C8B-B14F-4D97-AF65-F5344CB8AC3E}">
        <p14:creationId xmlns:p14="http://schemas.microsoft.com/office/powerpoint/2010/main" val="425092783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 Circle">
    <p:bg bwMode="gray">
      <p:bgPr>
        <a:solidFill>
          <a:schemeClr val="bg1"/>
        </a:solidFill>
        <a:effectLst/>
      </p:bgPr>
    </p:bg>
    <p:spTree>
      <p:nvGrpSpPr>
        <p:cNvPr id="1" name=""/>
        <p:cNvGrpSpPr/>
        <p:nvPr/>
      </p:nvGrpSpPr>
      <p:grpSpPr>
        <a:xfrm>
          <a:off x="0" y="0"/>
          <a:ext cx="0" cy="0"/>
          <a:chOff x="0" y="0"/>
          <a:chExt cx="0" cy="0"/>
        </a:xfrm>
      </p:grpSpPr>
      <p:pic>
        <p:nvPicPr>
          <p:cNvPr id="17" name="LogoBlac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359" y="462957"/>
            <a:ext cx="2286681" cy="1002312"/>
          </a:xfrm>
          <a:prstGeom prst="rect">
            <a:avLst/>
          </a:prstGeom>
        </p:spPr>
      </p:pic>
      <p:sp>
        <p:nvSpPr>
          <p:cNvPr id="4" name="FLD_PresentationTitle"/>
          <p:cNvSpPr>
            <a:spLocks noGrp="1"/>
          </p:cNvSpPr>
          <p:nvPr>
            <p:ph type="ftr" sz="quarter" idx="11"/>
          </p:nvPr>
        </p:nvSpPr>
        <p:spPr>
          <a:xfrm>
            <a:off x="4212000" y="1539000"/>
            <a:ext cx="3780000" cy="3780000"/>
          </a:xfrm>
          <a:prstGeom prst="ellipse">
            <a:avLst/>
          </a:prstGeom>
          <a:ln w="25400">
            <a:solidFill>
              <a:schemeClr val="accent1"/>
            </a:solidFill>
          </a:ln>
        </p:spPr>
        <p:txBody>
          <a:bodyPr anchor="ctr" anchorCtr="0">
            <a:normAutofit/>
          </a:bodyPr>
          <a:lstStyle>
            <a:lvl1pPr algn="ctr">
              <a:lnSpc>
                <a:spcPct val="97000"/>
              </a:lnSpc>
              <a:defRPr sz="3200">
                <a:solidFill>
                  <a:schemeClr val="tx1"/>
                </a:solidFill>
              </a:defRPr>
            </a:lvl1pPr>
          </a:lstStyle>
          <a:p>
            <a:r>
              <a:rPr lang="en-US" dirty="0">
                <a:solidFill>
                  <a:srgbClr val="000000"/>
                </a:solidFill>
              </a:rPr>
              <a:t>RTX2254 Bluetooth RF Tester  - 25 May 2019</a:t>
            </a:r>
            <a:endParaRPr lang="en-GB" dirty="0">
              <a:solidFill>
                <a:srgbClr val="000000"/>
              </a:solidFill>
            </a:endParaRPr>
          </a:p>
        </p:txBody>
      </p:sp>
      <p:sp>
        <p:nvSpPr>
          <p:cNvPr id="3" name="LAN_pePresentationSubtitle"/>
          <p:cNvSpPr>
            <a:spLocks noGrp="1"/>
          </p:cNvSpPr>
          <p:nvPr>
            <p:ph type="subTitle" idx="1" hasCustomPrompt="1"/>
          </p:nvPr>
        </p:nvSpPr>
        <p:spPr bwMode="gray">
          <a:xfrm>
            <a:off x="475326" y="5845180"/>
            <a:ext cx="5620673"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GB" dirty="0"/>
              <a:t>Subtitle here two lines max</a:t>
            </a:r>
          </a:p>
        </p:txBody>
      </p:sp>
      <p:sp>
        <p:nvSpPr>
          <p:cNvPr id="5" name="NameDate"/>
          <p:cNvSpPr>
            <a:spLocks noGrp="1"/>
          </p:cNvSpPr>
          <p:nvPr>
            <p:ph type="dt" sz="half" idx="12"/>
          </p:nvPr>
        </p:nvSpPr>
        <p:spPr/>
        <p:txBody>
          <a:bodyPr/>
          <a:lstStyle/>
          <a:p>
            <a:endParaRPr lang="en-GB" dirty="0">
              <a:solidFill>
                <a:srgbClr val="000000"/>
              </a:solidFill>
            </a:endParaRPr>
          </a:p>
        </p:txBody>
      </p:sp>
      <p:sp>
        <p:nvSpPr>
          <p:cNvPr id="6" name="Picture Placeholder 5"/>
          <p:cNvSpPr>
            <a:spLocks noGrp="1"/>
          </p:cNvSpPr>
          <p:nvPr>
            <p:ph type="pic" sz="quarter" idx="13"/>
          </p:nvPr>
        </p:nvSpPr>
        <p:spPr>
          <a:xfrm>
            <a:off x="9734054" y="463550"/>
            <a:ext cx="1992312" cy="374650"/>
          </a:xfrm>
        </p:spPr>
        <p:txBody>
          <a:bodyPr/>
          <a:lstStyle/>
          <a:p>
            <a:endParaRPr lang="da-DK"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26161" y="5924130"/>
            <a:ext cx="2600205" cy="375070"/>
          </a:xfrm>
          <a:prstGeom prst="rect">
            <a:avLst/>
          </a:prstGeom>
        </p:spPr>
      </p:pic>
    </p:spTree>
    <p:extLst>
      <p:ext uri="{BB962C8B-B14F-4D97-AF65-F5344CB8AC3E}">
        <p14:creationId xmlns:p14="http://schemas.microsoft.com/office/powerpoint/2010/main" val="1021546992"/>
      </p:ext>
    </p:extLst>
  </p:cSld>
  <p:clrMapOvr>
    <a:masterClrMapping/>
  </p:clrMapOvr>
  <p:transition>
    <p:fade/>
  </p:transition>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pic>
        <p:nvPicPr>
          <p:cNvPr id="17" name="LogoBlac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359" y="462957"/>
            <a:ext cx="2286681" cy="1002312"/>
          </a:xfrm>
          <a:prstGeom prst="rect">
            <a:avLst/>
          </a:prstGeom>
        </p:spPr>
      </p:pic>
      <p:sp>
        <p:nvSpPr>
          <p:cNvPr id="3" name="LAN_pePresentationSubtitle"/>
          <p:cNvSpPr>
            <a:spLocks noGrp="1"/>
          </p:cNvSpPr>
          <p:nvPr>
            <p:ph type="subTitle" idx="1" hasCustomPrompt="1"/>
          </p:nvPr>
        </p:nvSpPr>
        <p:spPr bwMode="gray">
          <a:xfrm>
            <a:off x="475326" y="3059635"/>
            <a:ext cx="5728624" cy="505645"/>
          </a:xfrm>
          <a:prstGeom prst="rect">
            <a:avLst/>
          </a:prstGeom>
        </p:spPr>
        <p:txBody>
          <a:bodyPr lIns="0" tIns="0" rIns="0" bIns="0">
            <a:noAutofit/>
          </a:bodyPr>
          <a:lstStyle>
            <a:lvl1pPr marL="0" indent="0" algn="l">
              <a:lnSpc>
                <a:spcPct val="100000"/>
              </a:lnSpc>
              <a:spcAft>
                <a:spcPts val="0"/>
              </a:spcAft>
              <a:buNone/>
              <a:defRPr sz="3200" baseline="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GB" dirty="0"/>
              <a:t>[Title]</a:t>
            </a:r>
          </a:p>
        </p:txBody>
      </p:sp>
      <p:sp>
        <p:nvSpPr>
          <p:cNvPr id="5" name="NameDate"/>
          <p:cNvSpPr>
            <a:spLocks noGrp="1"/>
          </p:cNvSpPr>
          <p:nvPr>
            <p:ph type="dt" sz="half" idx="12"/>
          </p:nvPr>
        </p:nvSpPr>
        <p:spPr/>
        <p:txBody>
          <a:bodyPr/>
          <a:lstStyle/>
          <a:p>
            <a:endParaRPr lang="en-GB" dirty="0"/>
          </a:p>
        </p:txBody>
      </p:sp>
      <p:sp>
        <p:nvSpPr>
          <p:cNvPr id="6" name="Picture Placeholder 5"/>
          <p:cNvSpPr>
            <a:spLocks noGrp="1"/>
          </p:cNvSpPr>
          <p:nvPr>
            <p:ph type="pic" sz="quarter" idx="13"/>
          </p:nvPr>
        </p:nvSpPr>
        <p:spPr>
          <a:xfrm>
            <a:off x="9734054" y="463550"/>
            <a:ext cx="1992312" cy="374650"/>
          </a:xfrm>
        </p:spPr>
        <p:txBody>
          <a:bodyPr/>
          <a:lstStyle/>
          <a:p>
            <a:endParaRPr lang="da-DK" dirty="0"/>
          </a:p>
        </p:txBody>
      </p:sp>
      <p:sp>
        <p:nvSpPr>
          <p:cNvPr id="7" name="Text Placeholder 6"/>
          <p:cNvSpPr>
            <a:spLocks noGrp="1"/>
          </p:cNvSpPr>
          <p:nvPr>
            <p:ph type="body" sz="quarter" idx="14" hasCustomPrompt="1"/>
          </p:nvPr>
        </p:nvSpPr>
        <p:spPr>
          <a:xfrm>
            <a:off x="471488" y="2336800"/>
            <a:ext cx="5732462" cy="668867"/>
          </a:xfrm>
        </p:spPr>
        <p:txBody>
          <a:bodyPr/>
          <a:lstStyle>
            <a:lvl1pPr>
              <a:defRPr sz="3850" b="0"/>
            </a:lvl1pPr>
            <a:lvl2pPr>
              <a:defRPr sz="3200"/>
            </a:lvl2pPr>
            <a:lvl3pPr>
              <a:defRPr sz="3200"/>
            </a:lvl3pPr>
            <a:lvl4pPr>
              <a:defRPr sz="3200"/>
            </a:lvl4pPr>
            <a:lvl5pPr>
              <a:defRPr sz="3200"/>
            </a:lvl5pPr>
          </a:lstStyle>
          <a:p>
            <a:pPr lvl="0"/>
            <a:r>
              <a:rPr lang="da-DK" dirty="0"/>
              <a:t>[Company]</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26161" y="5924130"/>
            <a:ext cx="2600205" cy="375070"/>
          </a:xfrm>
          <a:prstGeom prst="rect">
            <a:avLst/>
          </a:prstGeom>
        </p:spPr>
      </p:pic>
    </p:spTree>
    <p:extLst>
      <p:ext uri="{BB962C8B-B14F-4D97-AF65-F5344CB8AC3E}">
        <p14:creationId xmlns:p14="http://schemas.microsoft.com/office/powerpoint/2010/main" val="2940024831"/>
      </p:ext>
    </p:extLst>
  </p:cSld>
  <p:clrMapOvr>
    <a:masterClrMapping/>
  </p:clrMapOvr>
  <p:transition>
    <p:fade/>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 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Tree>
    <p:extLst>
      <p:ext uri="{BB962C8B-B14F-4D97-AF65-F5344CB8AC3E}">
        <p14:creationId xmlns:p14="http://schemas.microsoft.com/office/powerpoint/2010/main" val="1160906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illede og tek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1172" cy="6858000"/>
          </a:xfrm>
          <a:prstGeom prst="rect">
            <a:avLst/>
          </a:prstGeom>
        </p:spPr>
      </p:pic>
      <p:sp>
        <p:nvSpPr>
          <p:cNvPr id="7" name="Pladsholder til sidefod 6"/>
          <p:cNvSpPr>
            <a:spLocks noGrp="1"/>
          </p:cNvSpPr>
          <p:nvPr>
            <p:ph type="ftr" sz="quarter" idx="21"/>
          </p:nvPr>
        </p:nvSpPr>
        <p:spPr>
          <a:xfrm>
            <a:off x="8122025" y="6193694"/>
            <a:ext cx="3491576" cy="322900"/>
          </a:xfrm>
          <a:prstGeom prst="rect">
            <a:avLst/>
          </a:prstGeom>
        </p:spPr>
        <p:txBody>
          <a:bodyPr/>
          <a:lstStyle/>
          <a:p>
            <a:r>
              <a:rPr lang="en-US" dirty="0"/>
              <a:t>RTX2254 Bluetooth RF Tester  - 25 May 2019</a:t>
            </a:r>
            <a:endParaRPr lang="en-GB" dirty="0"/>
          </a:p>
        </p:txBody>
      </p:sp>
      <p:sp>
        <p:nvSpPr>
          <p:cNvPr id="9" name="Pladsholder til slidenummer 8"/>
          <p:cNvSpPr>
            <a:spLocks noGrp="1"/>
          </p:cNvSpPr>
          <p:nvPr>
            <p:ph type="sldNum" sz="quarter" idx="22"/>
          </p:nvPr>
        </p:nvSpPr>
        <p:spPr/>
        <p:txBody>
          <a:bodyPr/>
          <a:lstStyle/>
          <a:p>
            <a:fld id="{24C8C45C-947F-4981-8B3F-4F32E973C901}" type="slidenum">
              <a:rPr lang="en-GB" sz="800" smtClean="0"/>
              <a:pPr/>
              <a:t>‹#›</a:t>
            </a:fld>
            <a:endParaRPr lang="en-GB" dirty="0"/>
          </a:p>
        </p:txBody>
      </p:sp>
      <p:sp>
        <p:nvSpPr>
          <p:cNvPr id="11" name="Title 1"/>
          <p:cNvSpPr>
            <a:spLocks noGrp="1"/>
          </p:cNvSpPr>
          <p:nvPr>
            <p:ph type="title"/>
          </p:nvPr>
        </p:nvSpPr>
        <p:spPr>
          <a:xfrm>
            <a:off x="7994931" y="2284679"/>
            <a:ext cx="3468183" cy="1561987"/>
          </a:xfrm>
        </p:spPr>
        <p:txBody>
          <a:bodyPr/>
          <a:lstStyle/>
          <a:p>
            <a:r>
              <a:rPr lang="en-US" noProof="0" dirty="0"/>
              <a:t>Click to edit Master title style</a:t>
            </a:r>
            <a:endParaRPr lang="da-DK" noProof="0" dirty="0"/>
          </a:p>
        </p:txBody>
      </p:sp>
      <p:sp>
        <p:nvSpPr>
          <p:cNvPr id="13" name="Pladsholder til tekst 2"/>
          <p:cNvSpPr>
            <a:spLocks noGrp="1"/>
          </p:cNvSpPr>
          <p:nvPr>
            <p:ph type="body" sz="quarter" idx="19"/>
          </p:nvPr>
        </p:nvSpPr>
        <p:spPr>
          <a:xfrm>
            <a:off x="7994931" y="4089504"/>
            <a:ext cx="3468183" cy="1823934"/>
          </a:xfrm>
        </p:spPr>
        <p:txBody>
          <a:bodyPr/>
          <a:lstStyle>
            <a:lvl1pPr>
              <a:defRPr cap="all" baseline="0"/>
            </a:lvl1pPr>
            <a:lvl2pPr>
              <a:defRPr cap="all" baseline="0"/>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1820444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1 column green line">
    <p:spTree>
      <p:nvGrpSpPr>
        <p:cNvPr id="1" name=""/>
        <p:cNvGrpSpPr/>
        <p:nvPr/>
      </p:nvGrpSpPr>
      <p:grpSpPr>
        <a:xfrm>
          <a:off x="0" y="0"/>
          <a:ext cx="0" cy="0"/>
          <a:chOff x="0" y="0"/>
          <a:chExt cx="0" cy="0"/>
        </a:xfrm>
      </p:grpSpPr>
      <p:sp>
        <p:nvSpPr>
          <p:cNvPr id="4" name="Rectangle 3"/>
          <p:cNvSpPr/>
          <p:nvPr/>
        </p:nvSpPr>
        <p:spPr>
          <a:xfrm>
            <a:off x="3600000" y="1702799"/>
            <a:ext cx="80856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dirty="0">
              <a:solidFill>
                <a:schemeClr val="bg1"/>
              </a:solidFill>
            </a:endParaRP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4" name="Text Placeholder 4"/>
          <p:cNvSpPr>
            <a:spLocks noGrp="1"/>
          </p:cNvSpPr>
          <p:nvPr>
            <p:ph type="body" sz="quarter" idx="26"/>
          </p:nvPr>
        </p:nvSpPr>
        <p:spPr>
          <a:xfrm>
            <a:off x="3611563" y="1877346"/>
            <a:ext cx="8101011" cy="4421854"/>
          </a:xfrm>
        </p:spPr>
        <p:txBody>
          <a:bodyPr/>
          <a:lstStyle>
            <a:lvl1pPr>
              <a:defRPr sz="1100" b="1">
                <a:solidFill>
                  <a:srgbClr val="86BC25"/>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able Placeholder 6"/>
          <p:cNvSpPr>
            <a:spLocks noGrp="1"/>
          </p:cNvSpPr>
          <p:nvPr>
            <p:ph type="tbl" sz="quarter" idx="28"/>
          </p:nvPr>
        </p:nvSpPr>
        <p:spPr>
          <a:xfrm>
            <a:off x="479425" y="1700213"/>
            <a:ext cx="2952750" cy="4598987"/>
          </a:xfrm>
        </p:spPr>
        <p:txBody>
          <a:bodyPr/>
          <a:lstStyle>
            <a:lvl1pPr>
              <a:defRPr sz="1100"/>
            </a:lvl1pPr>
          </a:lstStyle>
          <a:p>
            <a:endParaRPr lang="da-DK" dirty="0"/>
          </a:p>
        </p:txBody>
      </p:sp>
    </p:spTree>
    <p:extLst>
      <p:ext uri="{BB962C8B-B14F-4D97-AF65-F5344CB8AC3E}">
        <p14:creationId xmlns:p14="http://schemas.microsoft.com/office/powerpoint/2010/main" val="256643969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ntent - 0 column green line">
    <p:spTree>
      <p:nvGrpSpPr>
        <p:cNvPr id="1" name=""/>
        <p:cNvGrpSpPr/>
        <p:nvPr/>
      </p:nvGrpSpPr>
      <p:grpSpPr>
        <a:xfrm>
          <a:off x="0" y="0"/>
          <a:ext cx="0" cy="0"/>
          <a:chOff x="0" y="0"/>
          <a:chExt cx="0" cy="0"/>
        </a:xfrm>
      </p:grpSpPr>
      <p:sp>
        <p:nvSpPr>
          <p:cNvPr id="4" name="Rectangle 3"/>
          <p:cNvSpPr/>
          <p:nvPr/>
        </p:nvSpPr>
        <p:spPr>
          <a:xfrm>
            <a:off x="479425" y="1604644"/>
            <a:ext cx="112157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dirty="0">
              <a:solidFill>
                <a:schemeClr val="bg1"/>
              </a:solidFill>
            </a:endParaRP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4" name="Text Placeholder 4"/>
          <p:cNvSpPr>
            <a:spLocks noGrp="1"/>
          </p:cNvSpPr>
          <p:nvPr>
            <p:ph type="body" sz="quarter" idx="26"/>
          </p:nvPr>
        </p:nvSpPr>
        <p:spPr>
          <a:xfrm>
            <a:off x="479425" y="1877346"/>
            <a:ext cx="11233149" cy="4421854"/>
          </a:xfrm>
        </p:spPr>
        <p:txBody>
          <a:bodyPr/>
          <a:lstStyle>
            <a:lvl1pPr>
              <a:defRPr sz="1100" b="1">
                <a:solidFill>
                  <a:srgbClr val="86BC25"/>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771593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2 column green line">
    <p:spTree>
      <p:nvGrpSpPr>
        <p:cNvPr id="1" name=""/>
        <p:cNvGrpSpPr/>
        <p:nvPr/>
      </p:nvGrpSpPr>
      <p:grpSpPr>
        <a:xfrm>
          <a:off x="0" y="0"/>
          <a:ext cx="0" cy="0"/>
          <a:chOff x="0" y="0"/>
          <a:chExt cx="0" cy="0"/>
        </a:xfrm>
      </p:grpSpPr>
      <p:sp>
        <p:nvSpPr>
          <p:cNvPr id="4" name="Rectangle 3"/>
          <p:cNvSpPr/>
          <p:nvPr/>
        </p:nvSpPr>
        <p:spPr>
          <a:xfrm>
            <a:off x="3600000" y="1702800"/>
            <a:ext cx="39456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dirty="0">
              <a:solidFill>
                <a:schemeClr val="bg1"/>
              </a:solidFill>
            </a:endParaRPr>
          </a:p>
        </p:txBody>
      </p:sp>
      <p:sp>
        <p:nvSpPr>
          <p:cNvPr id="6" name="Rectangle 5"/>
          <p:cNvSpPr/>
          <p:nvPr/>
        </p:nvSpPr>
        <p:spPr>
          <a:xfrm>
            <a:off x="7740000" y="1702800"/>
            <a:ext cx="39564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dirty="0">
              <a:solidFill>
                <a:schemeClr val="bg1"/>
              </a:solidFill>
            </a:endParaRP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4" name="Text Placeholder 4"/>
          <p:cNvSpPr>
            <a:spLocks noGrp="1"/>
          </p:cNvSpPr>
          <p:nvPr>
            <p:ph type="body" sz="quarter" idx="26"/>
          </p:nvPr>
        </p:nvSpPr>
        <p:spPr>
          <a:xfrm>
            <a:off x="3611564" y="1877346"/>
            <a:ext cx="3960812" cy="4421854"/>
          </a:xfrm>
        </p:spPr>
        <p:txBody>
          <a:bodyPr/>
          <a:lstStyle>
            <a:lvl1pPr>
              <a:defRPr sz="1100" b="1">
                <a:solidFill>
                  <a:srgbClr val="86BC25"/>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5"/>
          <p:cNvSpPr>
            <a:spLocks noGrp="1"/>
          </p:cNvSpPr>
          <p:nvPr>
            <p:ph type="body" sz="quarter" idx="27"/>
          </p:nvPr>
        </p:nvSpPr>
        <p:spPr>
          <a:xfrm>
            <a:off x="7751763" y="1877346"/>
            <a:ext cx="3970412" cy="4421854"/>
          </a:xfrm>
        </p:spPr>
        <p:txBody>
          <a:bodyPr/>
          <a:lstStyle>
            <a:lvl1pPr>
              <a:defRPr sz="1100" b="1">
                <a:solidFill>
                  <a:srgbClr val="86BC25"/>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able Placeholder 6"/>
          <p:cNvSpPr>
            <a:spLocks noGrp="1"/>
          </p:cNvSpPr>
          <p:nvPr>
            <p:ph type="tbl" sz="quarter" idx="28"/>
          </p:nvPr>
        </p:nvSpPr>
        <p:spPr>
          <a:xfrm>
            <a:off x="479425" y="1700213"/>
            <a:ext cx="2952750" cy="4598987"/>
          </a:xfrm>
        </p:spPr>
        <p:txBody>
          <a:bodyPr/>
          <a:lstStyle>
            <a:lvl1pPr>
              <a:defRPr sz="1100"/>
            </a:lvl1pPr>
          </a:lstStyle>
          <a:p>
            <a:endParaRPr lang="da-DK" dirty="0"/>
          </a:p>
        </p:txBody>
      </p:sp>
    </p:spTree>
    <p:extLst>
      <p:ext uri="{BB962C8B-B14F-4D97-AF65-F5344CB8AC3E}">
        <p14:creationId xmlns:p14="http://schemas.microsoft.com/office/powerpoint/2010/main" val="332121285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2 columns 1 green line">
    <p:spTree>
      <p:nvGrpSpPr>
        <p:cNvPr id="1" name=""/>
        <p:cNvGrpSpPr/>
        <p:nvPr/>
      </p:nvGrpSpPr>
      <p:grpSpPr>
        <a:xfrm>
          <a:off x="0" y="0"/>
          <a:ext cx="0" cy="0"/>
          <a:chOff x="0" y="0"/>
          <a:chExt cx="0" cy="0"/>
        </a:xfrm>
      </p:grpSpPr>
      <p:sp>
        <p:nvSpPr>
          <p:cNvPr id="4" name="Rectangle 3"/>
          <p:cNvSpPr/>
          <p:nvPr/>
        </p:nvSpPr>
        <p:spPr>
          <a:xfrm>
            <a:off x="3600000" y="1702800"/>
            <a:ext cx="39456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dirty="0">
              <a:solidFill>
                <a:schemeClr val="bg1"/>
              </a:solidFill>
            </a:endParaRP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4" name="Text Placeholder 4"/>
          <p:cNvSpPr>
            <a:spLocks noGrp="1"/>
          </p:cNvSpPr>
          <p:nvPr>
            <p:ph type="body" sz="quarter" idx="26"/>
          </p:nvPr>
        </p:nvSpPr>
        <p:spPr>
          <a:xfrm>
            <a:off x="3611564" y="1877346"/>
            <a:ext cx="3960812" cy="4421854"/>
          </a:xfrm>
        </p:spPr>
        <p:txBody>
          <a:bodyPr/>
          <a:lstStyle>
            <a:lvl1pPr>
              <a:defRPr sz="1100" b="1">
                <a:solidFill>
                  <a:srgbClr val="86BC25"/>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able Placeholder 6"/>
          <p:cNvSpPr>
            <a:spLocks noGrp="1"/>
          </p:cNvSpPr>
          <p:nvPr>
            <p:ph type="tbl" sz="quarter" idx="28"/>
          </p:nvPr>
        </p:nvSpPr>
        <p:spPr>
          <a:xfrm>
            <a:off x="479425" y="1700213"/>
            <a:ext cx="2952750" cy="4598987"/>
          </a:xfrm>
        </p:spPr>
        <p:txBody>
          <a:bodyPr/>
          <a:lstStyle>
            <a:lvl1pPr>
              <a:defRPr sz="1100"/>
            </a:lvl1pPr>
          </a:lstStyle>
          <a:p>
            <a:endParaRPr lang="da-DK" dirty="0"/>
          </a:p>
        </p:txBody>
      </p:sp>
      <p:sp>
        <p:nvSpPr>
          <p:cNvPr id="9" name="Text Placeholder 5"/>
          <p:cNvSpPr>
            <a:spLocks noGrp="1"/>
          </p:cNvSpPr>
          <p:nvPr>
            <p:ph type="body" sz="quarter" idx="22"/>
          </p:nvPr>
        </p:nvSpPr>
        <p:spPr>
          <a:xfrm>
            <a:off x="7751763" y="1700213"/>
            <a:ext cx="3970337" cy="204787"/>
          </a:xfrm>
        </p:spPr>
        <p:txBody>
          <a:bodyPr>
            <a:noAutofit/>
          </a:bodyPr>
          <a:lstStyle/>
          <a:p>
            <a:pPr lvl="0"/>
            <a:r>
              <a:rPr lang="en-US" noProof="0"/>
              <a:t>Click to edit Master text styles</a:t>
            </a:r>
          </a:p>
        </p:txBody>
      </p:sp>
      <p:sp>
        <p:nvSpPr>
          <p:cNvPr id="10" name="Chart Placeholder 2"/>
          <p:cNvSpPr>
            <a:spLocks noGrp="1"/>
          </p:cNvSpPr>
          <p:nvPr>
            <p:ph type="chart" sz="quarter" idx="21"/>
          </p:nvPr>
        </p:nvSpPr>
        <p:spPr>
          <a:xfrm>
            <a:off x="7751763" y="1905001"/>
            <a:ext cx="3970337" cy="1962149"/>
          </a:xfrm>
        </p:spPr>
        <p:txBody>
          <a:bodyPr>
            <a:noAutofit/>
          </a:bodyPr>
          <a:lstStyle/>
          <a:p>
            <a:r>
              <a:rPr lang="en-US" noProof="0" dirty="0"/>
              <a:t>Click icon to add chart</a:t>
            </a:r>
          </a:p>
        </p:txBody>
      </p:sp>
    </p:spTree>
    <p:extLst>
      <p:ext uri="{BB962C8B-B14F-4D97-AF65-F5344CB8AC3E}">
        <p14:creationId xmlns:p14="http://schemas.microsoft.com/office/powerpoint/2010/main" val="58990340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3 column green line">
    <p:spTree>
      <p:nvGrpSpPr>
        <p:cNvPr id="1" name=""/>
        <p:cNvGrpSpPr/>
        <p:nvPr/>
      </p:nvGrpSpPr>
      <p:grpSpPr>
        <a:xfrm>
          <a:off x="0" y="0"/>
          <a:ext cx="0" cy="0"/>
          <a:chOff x="0" y="0"/>
          <a:chExt cx="0" cy="0"/>
        </a:xfrm>
      </p:grpSpPr>
      <p:sp>
        <p:nvSpPr>
          <p:cNvPr id="4" name="Rectangle 3"/>
          <p:cNvSpPr/>
          <p:nvPr/>
        </p:nvSpPr>
        <p:spPr>
          <a:xfrm>
            <a:off x="3600000" y="1702800"/>
            <a:ext cx="25776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dirty="0">
              <a:solidFill>
                <a:schemeClr val="bg1"/>
              </a:solidFill>
            </a:endParaRP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4" name="Text Placeholder 4"/>
          <p:cNvSpPr>
            <a:spLocks noGrp="1"/>
          </p:cNvSpPr>
          <p:nvPr>
            <p:ph type="body" sz="quarter" idx="26"/>
          </p:nvPr>
        </p:nvSpPr>
        <p:spPr>
          <a:xfrm>
            <a:off x="3611563" y="1877346"/>
            <a:ext cx="2592387" cy="4421854"/>
          </a:xfrm>
        </p:spPr>
        <p:txBody>
          <a:bodyPr/>
          <a:lstStyle>
            <a:lvl1pPr>
              <a:defRPr sz="1100" b="1">
                <a:solidFill>
                  <a:srgbClr val="86BC25"/>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able Placeholder 6"/>
          <p:cNvSpPr>
            <a:spLocks noGrp="1"/>
          </p:cNvSpPr>
          <p:nvPr>
            <p:ph type="tbl" sz="quarter" idx="28"/>
          </p:nvPr>
        </p:nvSpPr>
        <p:spPr>
          <a:xfrm>
            <a:off x="479425" y="1700213"/>
            <a:ext cx="2952750" cy="4598987"/>
          </a:xfrm>
        </p:spPr>
        <p:txBody>
          <a:bodyPr/>
          <a:lstStyle>
            <a:lvl1pPr>
              <a:defRPr sz="1100"/>
            </a:lvl1pPr>
          </a:lstStyle>
          <a:p>
            <a:endParaRPr lang="da-DK" dirty="0"/>
          </a:p>
        </p:txBody>
      </p:sp>
      <p:sp>
        <p:nvSpPr>
          <p:cNvPr id="16" name="Rectangle 15"/>
          <p:cNvSpPr/>
          <p:nvPr userDrawn="1"/>
        </p:nvSpPr>
        <p:spPr>
          <a:xfrm>
            <a:off x="6372000" y="1702800"/>
            <a:ext cx="25776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dirty="0">
              <a:solidFill>
                <a:schemeClr val="bg1"/>
              </a:solidFill>
            </a:endParaRPr>
          </a:p>
        </p:txBody>
      </p:sp>
      <p:sp>
        <p:nvSpPr>
          <p:cNvPr id="17" name="Text Placeholder 4"/>
          <p:cNvSpPr>
            <a:spLocks noGrp="1"/>
          </p:cNvSpPr>
          <p:nvPr>
            <p:ph type="body" sz="quarter" idx="29"/>
          </p:nvPr>
        </p:nvSpPr>
        <p:spPr>
          <a:xfrm>
            <a:off x="6383338" y="1877346"/>
            <a:ext cx="2592387" cy="4421854"/>
          </a:xfrm>
        </p:spPr>
        <p:txBody>
          <a:bodyPr/>
          <a:lstStyle>
            <a:lvl1pPr>
              <a:defRPr sz="1100" b="1">
                <a:solidFill>
                  <a:srgbClr val="86BC25"/>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Rectangle 17"/>
          <p:cNvSpPr/>
          <p:nvPr userDrawn="1"/>
        </p:nvSpPr>
        <p:spPr>
          <a:xfrm>
            <a:off x="9144000" y="1702800"/>
            <a:ext cx="25524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dirty="0">
              <a:solidFill>
                <a:schemeClr val="bg1"/>
              </a:solidFill>
            </a:endParaRPr>
          </a:p>
        </p:txBody>
      </p:sp>
      <p:sp>
        <p:nvSpPr>
          <p:cNvPr id="19" name="Text Placeholder 4"/>
          <p:cNvSpPr>
            <a:spLocks noGrp="1"/>
          </p:cNvSpPr>
          <p:nvPr>
            <p:ph type="body" sz="quarter" idx="30"/>
          </p:nvPr>
        </p:nvSpPr>
        <p:spPr>
          <a:xfrm>
            <a:off x="9155113" y="1877346"/>
            <a:ext cx="2566987" cy="4421854"/>
          </a:xfrm>
        </p:spPr>
        <p:txBody>
          <a:bodyPr/>
          <a:lstStyle>
            <a:lvl1pPr>
              <a:defRPr sz="1100" b="1">
                <a:solidFill>
                  <a:srgbClr val="86BC25"/>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3480537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4" name="Text Placeholder 4"/>
          <p:cNvSpPr>
            <a:spLocks noGrp="1"/>
          </p:cNvSpPr>
          <p:nvPr>
            <p:ph type="body" sz="quarter" idx="26"/>
          </p:nvPr>
        </p:nvSpPr>
        <p:spPr>
          <a:xfrm>
            <a:off x="3611563" y="1700213"/>
            <a:ext cx="8101011" cy="4598987"/>
          </a:xfrm>
        </p:spPr>
        <p:txBody>
          <a:bodyPr/>
          <a:lstStyle>
            <a:lvl1pPr>
              <a:defRPr sz="1100" b="0">
                <a:solidFill>
                  <a:schemeClr val="tx1"/>
                </a:solidFill>
              </a:defRPr>
            </a:lvl1pPr>
            <a:lvl2pPr>
              <a:defRPr sz="1100">
                <a:solidFill>
                  <a:schemeClr val="tx1"/>
                </a:solidFill>
              </a:defRPr>
            </a:lvl2pPr>
            <a:lvl3pPr marL="0" indent="0">
              <a:buNone/>
              <a:defRPr sz="1100">
                <a:solidFill>
                  <a:schemeClr val="tx1"/>
                </a:solidFill>
              </a:defRPr>
            </a:lvl3pPr>
            <a:lvl4pPr marL="172800" indent="-172800">
              <a:buFont typeface="Arial" panose="020B0604020202020204" pitchFamily="34" charset="0"/>
              <a:buChar char="•"/>
              <a:defRPr sz="1100">
                <a:solidFill>
                  <a:schemeClr val="tx1"/>
                </a:solidFill>
              </a:defRPr>
            </a:lvl4pPr>
            <a:lvl5pPr marL="349200">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able Placeholder 6"/>
          <p:cNvSpPr>
            <a:spLocks noGrp="1"/>
          </p:cNvSpPr>
          <p:nvPr>
            <p:ph type="tbl" sz="quarter" idx="28"/>
          </p:nvPr>
        </p:nvSpPr>
        <p:spPr>
          <a:xfrm>
            <a:off x="479425" y="1700213"/>
            <a:ext cx="2952750" cy="4598987"/>
          </a:xfrm>
        </p:spPr>
        <p:txBody>
          <a:bodyPr/>
          <a:lstStyle>
            <a:lvl1pPr>
              <a:defRPr sz="1100"/>
            </a:lvl1pPr>
          </a:lstStyle>
          <a:p>
            <a:endParaRPr lang="da-DK" dirty="0"/>
          </a:p>
        </p:txBody>
      </p:sp>
    </p:spTree>
    <p:extLst>
      <p:ext uri="{BB962C8B-B14F-4D97-AF65-F5344CB8AC3E}">
        <p14:creationId xmlns:p14="http://schemas.microsoft.com/office/powerpoint/2010/main" val="92175532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4" name="Text Placeholder 4"/>
          <p:cNvSpPr>
            <a:spLocks noGrp="1"/>
          </p:cNvSpPr>
          <p:nvPr>
            <p:ph type="body" sz="quarter" idx="26"/>
          </p:nvPr>
        </p:nvSpPr>
        <p:spPr>
          <a:xfrm>
            <a:off x="3611564" y="1700213"/>
            <a:ext cx="3960812" cy="4598987"/>
          </a:xfrm>
        </p:spPr>
        <p:txBody>
          <a:bodyPr/>
          <a:lstStyle>
            <a:lvl1pPr>
              <a:defRPr sz="1100" b="0">
                <a:solidFill>
                  <a:schemeClr val="tx1"/>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5"/>
          <p:cNvSpPr>
            <a:spLocks noGrp="1"/>
          </p:cNvSpPr>
          <p:nvPr>
            <p:ph type="body" sz="quarter" idx="27"/>
          </p:nvPr>
        </p:nvSpPr>
        <p:spPr>
          <a:xfrm>
            <a:off x="7751765" y="1700213"/>
            <a:ext cx="3970410" cy="4598987"/>
          </a:xfrm>
        </p:spPr>
        <p:txBody>
          <a:bodyPr/>
          <a:lstStyle>
            <a:lvl1pPr>
              <a:defRPr sz="1100" b="0">
                <a:solidFill>
                  <a:schemeClr val="tx1"/>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able Placeholder 6"/>
          <p:cNvSpPr>
            <a:spLocks noGrp="1"/>
          </p:cNvSpPr>
          <p:nvPr>
            <p:ph type="tbl" sz="quarter" idx="28"/>
          </p:nvPr>
        </p:nvSpPr>
        <p:spPr>
          <a:xfrm>
            <a:off x="479425" y="1700213"/>
            <a:ext cx="2952750" cy="4598987"/>
          </a:xfrm>
        </p:spPr>
        <p:txBody>
          <a:bodyPr/>
          <a:lstStyle>
            <a:lvl1pPr>
              <a:defRPr sz="1100"/>
            </a:lvl1pPr>
          </a:lstStyle>
          <a:p>
            <a:endParaRPr lang="da-DK" dirty="0"/>
          </a:p>
        </p:txBody>
      </p:sp>
    </p:spTree>
    <p:extLst>
      <p:ext uri="{BB962C8B-B14F-4D97-AF65-F5344CB8AC3E}">
        <p14:creationId xmlns:p14="http://schemas.microsoft.com/office/powerpoint/2010/main" val="79139774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3 colum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4" name="Text Placeholder 4"/>
          <p:cNvSpPr>
            <a:spLocks noGrp="1"/>
          </p:cNvSpPr>
          <p:nvPr>
            <p:ph type="body" sz="quarter" idx="26"/>
          </p:nvPr>
        </p:nvSpPr>
        <p:spPr>
          <a:xfrm>
            <a:off x="3611563" y="1700213"/>
            <a:ext cx="2592387" cy="4598987"/>
          </a:xfrm>
        </p:spPr>
        <p:txBody>
          <a:bodyPr/>
          <a:lstStyle>
            <a:lvl1pPr>
              <a:defRPr sz="1100" b="0">
                <a:solidFill>
                  <a:schemeClr val="tx1"/>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able Placeholder 6"/>
          <p:cNvSpPr>
            <a:spLocks noGrp="1"/>
          </p:cNvSpPr>
          <p:nvPr>
            <p:ph type="tbl" sz="quarter" idx="28"/>
          </p:nvPr>
        </p:nvSpPr>
        <p:spPr>
          <a:xfrm>
            <a:off x="479425" y="1700213"/>
            <a:ext cx="2952750" cy="4598987"/>
          </a:xfrm>
        </p:spPr>
        <p:txBody>
          <a:bodyPr/>
          <a:lstStyle>
            <a:lvl1pPr>
              <a:defRPr sz="1100"/>
            </a:lvl1pPr>
          </a:lstStyle>
          <a:p>
            <a:endParaRPr lang="da-DK" dirty="0"/>
          </a:p>
        </p:txBody>
      </p:sp>
      <p:sp>
        <p:nvSpPr>
          <p:cNvPr id="17" name="Text Placeholder 4"/>
          <p:cNvSpPr>
            <a:spLocks noGrp="1"/>
          </p:cNvSpPr>
          <p:nvPr>
            <p:ph type="body" sz="quarter" idx="29"/>
          </p:nvPr>
        </p:nvSpPr>
        <p:spPr>
          <a:xfrm>
            <a:off x="6383338" y="1700213"/>
            <a:ext cx="2592387" cy="4598987"/>
          </a:xfrm>
        </p:spPr>
        <p:txBody>
          <a:bodyPr/>
          <a:lstStyle>
            <a:lvl1pPr>
              <a:defRPr sz="1100" b="0">
                <a:solidFill>
                  <a:schemeClr val="tx1"/>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4"/>
          <p:cNvSpPr>
            <a:spLocks noGrp="1"/>
          </p:cNvSpPr>
          <p:nvPr>
            <p:ph type="body" sz="quarter" idx="30"/>
          </p:nvPr>
        </p:nvSpPr>
        <p:spPr>
          <a:xfrm>
            <a:off x="9156700" y="1700213"/>
            <a:ext cx="2565400" cy="4598987"/>
          </a:xfrm>
        </p:spPr>
        <p:txBody>
          <a:bodyPr/>
          <a:lstStyle>
            <a:lvl1pPr>
              <a:defRPr sz="1100" b="0">
                <a:solidFill>
                  <a:schemeClr val="tx1"/>
                </a:solidFill>
              </a:defRPr>
            </a:lvl1pPr>
            <a:lvl2pPr>
              <a:defRPr sz="1100"/>
            </a:lvl2pPr>
            <a:lvl3pPr marL="0" indent="0">
              <a:buNone/>
              <a:defRPr sz="1100"/>
            </a:lvl3pPr>
            <a:lvl4pPr marL="172800" indent="-172800">
              <a:buFont typeface="Arial" panose="020B0604020202020204" pitchFamily="34" charset="0"/>
              <a:buChar char="•"/>
              <a:defRPr sz="1100"/>
            </a:lvl4pPr>
            <a:lvl5pPr marL="3492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7923410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ppendix - Index slide">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12200233" cy="6858000"/>
          </a:xfrm>
          <a:prstGeom prst="rect">
            <a:avLst/>
          </a:prstGeom>
          <a:solidFill>
            <a:srgbClr val="86BC2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tx1"/>
              </a:solidFill>
            </a:endParaRPr>
          </a:p>
        </p:txBody>
      </p:sp>
      <p:sp>
        <p:nvSpPr>
          <p:cNvPr id="14" name="TextBox 13"/>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a:solidFill>
                  <a:schemeClr val="tx1"/>
                </a:solidFill>
              </a:rPr>
              <a:pPr marL="0" indent="0" algn="r">
                <a:spcBef>
                  <a:spcPts val="800"/>
                </a:spcBef>
                <a:buSzPct val="100000"/>
                <a:buFont typeface="Arial"/>
                <a:buNone/>
              </a:pPr>
              <a:t>‹#›</a:t>
            </a:fld>
            <a:endParaRPr lang="en-GB" sz="650" noProof="0" dirty="0">
              <a:solidFill>
                <a:schemeClr val="tx1"/>
              </a:solidFill>
            </a:endParaRPr>
          </a:p>
        </p:txBody>
      </p:sp>
      <p:sp>
        <p:nvSpPr>
          <p:cNvPr id="8" name="Title 1"/>
          <p:cNvSpPr>
            <a:spLocks noGrp="1"/>
          </p:cNvSpPr>
          <p:nvPr>
            <p:ph type="title"/>
          </p:nvPr>
        </p:nvSpPr>
        <p:spPr bwMode="gray">
          <a:xfrm>
            <a:off x="469900" y="1700214"/>
            <a:ext cx="10418233" cy="564522"/>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endParaRPr lang="en-GB" noProof="0" dirty="0"/>
          </a:p>
        </p:txBody>
      </p:sp>
      <p:sp>
        <p:nvSpPr>
          <p:cNvPr id="9" name="Text Placeholder 2"/>
          <p:cNvSpPr>
            <a:spLocks noGrp="1"/>
          </p:cNvSpPr>
          <p:nvPr>
            <p:ph type="body" idx="1"/>
          </p:nvPr>
        </p:nvSpPr>
        <p:spPr bwMode="gray">
          <a:xfrm>
            <a:off x="1818166" y="2413443"/>
            <a:ext cx="4680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
        <p:nvSpPr>
          <p:cNvPr id="10" name="Bent-Up Arrow 9"/>
          <p:cNvSpPr/>
          <p:nvPr userDrawn="1"/>
        </p:nvSpPr>
        <p:spPr>
          <a:xfrm rot="5400000">
            <a:off x="921142" y="2026928"/>
            <a:ext cx="545746" cy="1056918"/>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2"/>
          <p:cNvSpPr>
            <a:spLocks noGrp="1"/>
          </p:cNvSpPr>
          <p:nvPr>
            <p:ph type="body" idx="11"/>
          </p:nvPr>
        </p:nvSpPr>
        <p:spPr bwMode="gray">
          <a:xfrm>
            <a:off x="7032575" y="2413443"/>
            <a:ext cx="4680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Tree>
    <p:extLst>
      <p:ext uri="{BB962C8B-B14F-4D97-AF65-F5344CB8AC3E}">
        <p14:creationId xmlns:p14="http://schemas.microsoft.com/office/powerpoint/2010/main" val="166461246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ppendix - Divider">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4934" y="1705670"/>
            <a:ext cx="10517717"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Text Placeholder 2"/>
          <p:cNvSpPr>
            <a:spLocks noGrp="1"/>
          </p:cNvSpPr>
          <p:nvPr>
            <p:ph type="body" idx="1"/>
          </p:nvPr>
        </p:nvSpPr>
        <p:spPr bwMode="gray">
          <a:xfrm>
            <a:off x="524934" y="3429000"/>
            <a:ext cx="10517717"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extBox 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a:solidFill>
                  <a:schemeClr val="bg1"/>
                </a:solidFill>
              </a:rPr>
              <a:pPr marL="0" indent="0" algn="r">
                <a:spcBef>
                  <a:spcPts val="800"/>
                </a:spcBef>
                <a:buSzPct val="100000"/>
                <a:buFont typeface="Arial"/>
                <a:buNone/>
              </a:pPr>
              <a:t>‹#›</a:t>
            </a:fld>
            <a:endParaRPr lang="en-GB" sz="650" noProof="0" dirty="0">
              <a:solidFill>
                <a:schemeClr val="bg1"/>
              </a:solidFill>
            </a:endParaRPr>
          </a:p>
        </p:txBody>
      </p:sp>
    </p:spTree>
    <p:extLst>
      <p:ext uri="{BB962C8B-B14F-4D97-AF65-F5344CB8AC3E}">
        <p14:creationId xmlns:p14="http://schemas.microsoft.com/office/powerpoint/2010/main" val="193300424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illede og teks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1172" cy="6858000"/>
          </a:xfrm>
          <a:prstGeom prst="rect">
            <a:avLst/>
          </a:prstGeom>
        </p:spPr>
      </p:pic>
      <p:sp>
        <p:nvSpPr>
          <p:cNvPr id="7" name="Pladsholder til sidefod 6"/>
          <p:cNvSpPr>
            <a:spLocks noGrp="1"/>
          </p:cNvSpPr>
          <p:nvPr>
            <p:ph type="ftr" sz="quarter" idx="21"/>
          </p:nvPr>
        </p:nvSpPr>
        <p:spPr>
          <a:xfrm>
            <a:off x="8122025" y="6193694"/>
            <a:ext cx="3491576" cy="322900"/>
          </a:xfrm>
          <a:prstGeom prst="rect">
            <a:avLst/>
          </a:prstGeom>
        </p:spPr>
        <p:txBody>
          <a:bodyPr/>
          <a:lstStyle/>
          <a:p>
            <a:r>
              <a:rPr lang="en-US" dirty="0"/>
              <a:t>RTX2254 Bluetooth RF Tester  - 25 May 2019</a:t>
            </a:r>
            <a:endParaRPr lang="en-GB" dirty="0"/>
          </a:p>
        </p:txBody>
      </p:sp>
      <p:sp>
        <p:nvSpPr>
          <p:cNvPr id="9" name="Pladsholder til slidenummer 8"/>
          <p:cNvSpPr>
            <a:spLocks noGrp="1"/>
          </p:cNvSpPr>
          <p:nvPr>
            <p:ph type="sldNum" sz="quarter" idx="22"/>
          </p:nvPr>
        </p:nvSpPr>
        <p:spPr/>
        <p:txBody>
          <a:bodyPr/>
          <a:lstStyle/>
          <a:p>
            <a:fld id="{24C8C45C-947F-4981-8B3F-4F32E973C901}" type="slidenum">
              <a:rPr lang="en-GB" sz="800" smtClean="0"/>
              <a:pPr/>
              <a:t>‹#›</a:t>
            </a:fld>
            <a:endParaRPr lang="en-GB" dirty="0"/>
          </a:p>
        </p:txBody>
      </p:sp>
      <p:sp>
        <p:nvSpPr>
          <p:cNvPr id="11" name="Title 1"/>
          <p:cNvSpPr>
            <a:spLocks noGrp="1"/>
          </p:cNvSpPr>
          <p:nvPr>
            <p:ph type="title"/>
          </p:nvPr>
        </p:nvSpPr>
        <p:spPr>
          <a:xfrm>
            <a:off x="7994931" y="2284679"/>
            <a:ext cx="3468183" cy="1561987"/>
          </a:xfrm>
        </p:spPr>
        <p:txBody>
          <a:bodyPr/>
          <a:lstStyle/>
          <a:p>
            <a:r>
              <a:rPr lang="en-US" noProof="0" dirty="0"/>
              <a:t>Click to edit Master title style</a:t>
            </a:r>
            <a:endParaRPr lang="da-DK" noProof="0" dirty="0"/>
          </a:p>
        </p:txBody>
      </p:sp>
      <p:sp>
        <p:nvSpPr>
          <p:cNvPr id="13" name="Pladsholder til tekst 2"/>
          <p:cNvSpPr>
            <a:spLocks noGrp="1"/>
          </p:cNvSpPr>
          <p:nvPr>
            <p:ph type="body" sz="quarter" idx="19"/>
          </p:nvPr>
        </p:nvSpPr>
        <p:spPr>
          <a:xfrm>
            <a:off x="7994931" y="4089504"/>
            <a:ext cx="3468183" cy="1823934"/>
          </a:xfrm>
        </p:spPr>
        <p:txBody>
          <a:bodyPr/>
          <a:lstStyle>
            <a:lvl1pPr>
              <a:defRPr cap="all" baseline="0"/>
            </a:lvl1pPr>
            <a:lvl2pPr>
              <a:defRPr cap="all" baseline="0"/>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0146832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3"/>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r>
              <a:rPr lang="en-US" dirty="0"/>
              <a:t>GUIDANCE – DELETE ONCE READ</a:t>
            </a:r>
            <a:endParaRPr lang="da-DK" dirty="0"/>
          </a:p>
        </p:txBody>
      </p:sp>
      <p:sp>
        <p:nvSpPr>
          <p:cNvPr id="10" name="Text Placeholder 9"/>
          <p:cNvSpPr>
            <a:spLocks noGrp="1"/>
          </p:cNvSpPr>
          <p:nvPr>
            <p:ph type="body" sz="quarter" idx="11"/>
          </p:nvPr>
        </p:nvSpPr>
        <p:spPr>
          <a:xfrm>
            <a:off x="479425" y="1700213"/>
            <a:ext cx="11242675" cy="4598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Tree>
    <p:extLst>
      <p:ext uri="{BB962C8B-B14F-4D97-AF65-F5344CB8AC3E}">
        <p14:creationId xmlns:p14="http://schemas.microsoft.com/office/powerpoint/2010/main" val="367202018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2" name="LEG_DisclaimerPSDC"/>
          <p:cNvSpPr>
            <a:spLocks/>
          </p:cNvSpPr>
          <p:nvPr/>
        </p:nvSpPr>
        <p:spPr bwMode="auto">
          <a:xfrm>
            <a:off x="474358" y="3429000"/>
            <a:ext cx="8556230" cy="2870201"/>
          </a:xfrm>
          <a:prstGeom prst="rect">
            <a:avLst/>
          </a:prstGeom>
          <a:noFill/>
          <a:ln w="9525">
            <a:noFill/>
            <a:miter lim="800000"/>
            <a:headEnd/>
            <a:tailEnd/>
          </a:ln>
        </p:spPr>
        <p:txBody>
          <a:bodyPr lIns="0" tIns="0" rIns="0" bIns="0" anchor="b"/>
          <a:lstStyle/>
          <a:p>
            <a:pPr defTabSz="1019175">
              <a:spcAft>
                <a:spcPts val="0"/>
              </a:spcAft>
              <a:buClr>
                <a:schemeClr val="tx1"/>
              </a:buClr>
              <a:buSzPct val="80000"/>
              <a:buFont typeface="Wingdings" pitchFamily="2" charset="2"/>
              <a:buNone/>
            </a:pPr>
            <a:endParaRPr lang="en-GB" sz="900" noProof="1">
              <a:solidFill>
                <a:schemeClr val="tx1"/>
              </a:solidFill>
            </a:endParaRPr>
          </a:p>
        </p:txBody>
      </p:sp>
      <p:pic>
        <p:nvPicPr>
          <p:cNvPr id="21" name="LogoBlac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359" y="462957"/>
            <a:ext cx="2286681" cy="1002312"/>
          </a:xfrm>
          <a:prstGeom prst="rect">
            <a:avLst/>
          </a:prstGeom>
        </p:spPr>
      </p:pic>
      <p:sp>
        <p:nvSpPr>
          <p:cNvPr id="2" name="Footer Placeholder 1" hidden="1"/>
          <p:cNvSpPr>
            <a:spLocks noGrp="1"/>
          </p:cNvSpPr>
          <p:nvPr>
            <p:ph type="ftr" sz="quarter" idx="16"/>
          </p:nvPr>
        </p:nvSpPr>
        <p:spPr>
          <a:xfrm>
            <a:off x="6184900" y="6476999"/>
            <a:ext cx="4536726" cy="244476"/>
          </a:xfrm>
          <a:prstGeom prst="rect">
            <a:avLst/>
          </a:prstGeom>
        </p:spPr>
        <p:txBody>
          <a:bodyPr/>
          <a:lstStyle>
            <a:lvl1pPr>
              <a:defRPr>
                <a:solidFill>
                  <a:schemeClr val="bg1"/>
                </a:solidFill>
              </a:defRPr>
            </a:lvl1pPr>
          </a:lstStyle>
          <a:p>
            <a:r>
              <a:rPr lang="en-US" dirty="0"/>
              <a:t>RTX2254 Bluetooth RF Tester  - 25 May 2019</a:t>
            </a:r>
            <a:endParaRPr lang="en-GB" dirty="0"/>
          </a:p>
        </p:txBody>
      </p:sp>
    </p:spTree>
    <p:extLst>
      <p:ext uri="{BB962C8B-B14F-4D97-AF65-F5344CB8AC3E}">
        <p14:creationId xmlns:p14="http://schemas.microsoft.com/office/powerpoint/2010/main" val="19601587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orside_1">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6DF620-08B4-4686-9F27-D967F5DE83AB}"/>
              </a:ext>
            </a:extLst>
          </p:cNvPr>
          <p:cNvGrpSpPr/>
          <p:nvPr userDrawn="1"/>
        </p:nvGrpSpPr>
        <p:grpSpPr>
          <a:xfrm>
            <a:off x="-4306" y="0"/>
            <a:ext cx="10953251" cy="6858000"/>
            <a:chOff x="3646" y="0"/>
            <a:chExt cx="10915814" cy="6858000"/>
          </a:xfrm>
        </p:grpSpPr>
        <p:pic>
          <p:nvPicPr>
            <p:cNvPr id="12" name="Picture 11">
              <a:extLst>
                <a:ext uri="{FF2B5EF4-FFF2-40B4-BE49-F238E27FC236}">
                  <a16:creationId xmlns:a16="http://schemas.microsoft.com/office/drawing/2014/main" id="{D9BFCF78-D823-4714-B909-24DB015EFA4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46" y="0"/>
              <a:ext cx="10915814" cy="6858000"/>
            </a:xfrm>
            <a:prstGeom prst="rect">
              <a:avLst/>
            </a:prstGeom>
          </p:spPr>
        </p:pic>
        <p:sp>
          <p:nvSpPr>
            <p:cNvPr id="13" name="Oval 12">
              <a:extLst>
                <a:ext uri="{FF2B5EF4-FFF2-40B4-BE49-F238E27FC236}">
                  <a16:creationId xmlns:a16="http://schemas.microsoft.com/office/drawing/2014/main" id="{70611BFC-1DE4-4C3A-9061-4FFE9E8419C3}"/>
                </a:ext>
              </a:extLst>
            </p:cNvPr>
            <p:cNvSpPr/>
            <p:nvPr userDrawn="1"/>
          </p:nvSpPr>
          <p:spPr>
            <a:xfrm>
              <a:off x="7448774" y="3240906"/>
              <a:ext cx="3137646" cy="29698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grpSp>
      <p:sp>
        <p:nvSpPr>
          <p:cNvPr id="29" name="Logo Placeholder logo"/>
          <p:cNvSpPr>
            <a:spLocks noGrp="1"/>
          </p:cNvSpPr>
          <p:nvPr>
            <p:ph type="body" sz="quarter" idx="14" hasCustomPrompt="1"/>
          </p:nvPr>
        </p:nvSpPr>
        <p:spPr>
          <a:xfrm>
            <a:off x="9816445" y="5616517"/>
            <a:ext cx="1782000" cy="489600"/>
          </a:xfrm>
          <a:blipFill>
            <a:blip r:embed="rId3"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4" name="Date_DateCustomA" hidden="1"/>
          <p:cNvSpPr>
            <a:spLocks noGrp="1"/>
          </p:cNvSpPr>
          <p:nvPr>
            <p:ph type="dt" sz="half" idx="10"/>
          </p:nvPr>
        </p:nvSpPr>
        <p:spPr>
          <a:xfrm>
            <a:off x="0" y="6912000"/>
            <a:ext cx="0" cy="0"/>
          </a:xfrm>
          <a:prstGeom prst="rect">
            <a:avLst/>
          </a:prstGeom>
        </p:spPr>
        <p:txBody>
          <a:bodyPr/>
          <a:lstStyle>
            <a:lvl1pPr>
              <a:defRPr sz="100">
                <a:noFill/>
              </a:defRPr>
            </a:lvl1pPr>
          </a:lstStyle>
          <a:p>
            <a:r>
              <a:rPr lang="da-DK"/>
              <a:t>2020</a:t>
            </a:r>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
        <p:nvSpPr>
          <p:cNvPr id="8" name="Title 1"/>
          <p:cNvSpPr>
            <a:spLocks noGrp="1"/>
          </p:cNvSpPr>
          <p:nvPr>
            <p:ph type="title"/>
          </p:nvPr>
        </p:nvSpPr>
        <p:spPr>
          <a:xfrm>
            <a:off x="8027894" y="2747494"/>
            <a:ext cx="3590363" cy="934890"/>
          </a:xfrm>
        </p:spPr>
        <p:txBody>
          <a:bodyPr anchor="t"/>
          <a:lstStyle>
            <a:lvl1pPr algn="r">
              <a:defRPr>
                <a:solidFill>
                  <a:schemeClr val="tx2"/>
                </a:solidFill>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da-DK" dirty="0"/>
          </a:p>
        </p:txBody>
      </p:sp>
      <p:sp>
        <p:nvSpPr>
          <p:cNvPr id="10" name="Text Placeholder 1"/>
          <p:cNvSpPr>
            <a:spLocks noGrp="1"/>
          </p:cNvSpPr>
          <p:nvPr>
            <p:ph type="body" sz="quarter" idx="19"/>
          </p:nvPr>
        </p:nvSpPr>
        <p:spPr>
          <a:xfrm>
            <a:off x="8027894" y="2220611"/>
            <a:ext cx="3590363" cy="498386"/>
          </a:xfrm>
        </p:spPr>
        <p:txBody>
          <a:bodyPr/>
          <a:lstStyle>
            <a:lvl1pPr marL="0" indent="0" algn="r">
              <a:lnSpc>
                <a:spcPct val="130000"/>
              </a:lnSpc>
              <a:spcBef>
                <a:spcPts val="0"/>
              </a:spcBef>
              <a:buNone/>
              <a:defRPr sz="1200" b="0" cap="all" spc="0" baseline="0">
                <a:solidFill>
                  <a:schemeClr val="tx2"/>
                </a:solidFill>
                <a:latin typeface="+mj-lt"/>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11" name="Text Placeholder 1"/>
          <p:cNvSpPr>
            <a:spLocks noGrp="1"/>
          </p:cNvSpPr>
          <p:nvPr>
            <p:ph type="body" sz="quarter" idx="20"/>
          </p:nvPr>
        </p:nvSpPr>
        <p:spPr>
          <a:xfrm>
            <a:off x="8485094" y="3986652"/>
            <a:ext cx="3137646" cy="1436248"/>
          </a:xfrm>
        </p:spPr>
        <p:txBody>
          <a:bodyPr/>
          <a:lstStyle>
            <a:lvl1pPr marL="0" indent="0" algn="r">
              <a:lnSpc>
                <a:spcPct val="130000"/>
              </a:lnSpc>
              <a:spcBef>
                <a:spcPts val="0"/>
              </a:spcBef>
              <a:buNone/>
              <a:defRPr sz="1500" b="0" cap="all" spc="0" baseline="0">
                <a:solidFill>
                  <a:schemeClr val="tx2"/>
                </a:solidFill>
                <a:latin typeface="+mj-lt"/>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14" name="Pladsholder til sidefod 8">
            <a:extLst>
              <a:ext uri="{FF2B5EF4-FFF2-40B4-BE49-F238E27FC236}">
                <a16:creationId xmlns:a16="http://schemas.microsoft.com/office/drawing/2014/main" id="{03A4D06F-67E1-4D15-A910-F0B079412FBC}"/>
              </a:ext>
            </a:extLst>
          </p:cNvPr>
          <p:cNvSpPr>
            <a:spLocks noGrp="1"/>
          </p:cNvSpPr>
          <p:nvPr>
            <p:ph type="ftr" sz="quarter" idx="3"/>
          </p:nvPr>
        </p:nvSpPr>
        <p:spPr>
          <a:xfrm>
            <a:off x="5916706" y="6201799"/>
            <a:ext cx="5696894" cy="289874"/>
          </a:xfrm>
          <a:prstGeom prst="rect">
            <a:avLst/>
          </a:prstGeom>
        </p:spPr>
        <p:txBody>
          <a:bodyPr anchor="b"/>
          <a:lstStyle>
            <a:lvl1pPr algn="r">
              <a:defRPr sz="800">
                <a:latin typeface="+mj-lt"/>
                <a:ea typeface="Open Sans Light" panose="020B0306030504020204" pitchFamily="34" charset="0"/>
                <a:cs typeface="Open Sans Light" panose="020B0306030504020204" pitchFamily="34" charset="0"/>
              </a:defRPr>
            </a:lvl1pPr>
          </a:lstStyle>
          <a:p>
            <a:r>
              <a:rPr lang="en-US" dirty="0"/>
              <a:t>Confidential</a:t>
            </a:r>
            <a:endParaRPr lang="en-GB" dirty="0"/>
          </a:p>
        </p:txBody>
      </p:sp>
    </p:spTree>
    <p:extLst>
      <p:ext uri="{BB962C8B-B14F-4D97-AF65-F5344CB8AC3E}">
        <p14:creationId xmlns:p14="http://schemas.microsoft.com/office/powerpoint/2010/main" val="9972365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29" name="Logo Placeholder logo"/>
          <p:cNvSpPr>
            <a:spLocks noGrp="1"/>
          </p:cNvSpPr>
          <p:nvPr>
            <p:ph type="body" sz="quarter" idx="14" hasCustomPrompt="1"/>
          </p:nvPr>
        </p:nvSpPr>
        <p:spPr>
          <a:xfrm>
            <a:off x="9816445" y="5616517"/>
            <a:ext cx="1782000" cy="4896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30" name="Text Placeholder 1"/>
          <p:cNvSpPr>
            <a:spLocks noGrp="1"/>
          </p:cNvSpPr>
          <p:nvPr>
            <p:ph type="body" sz="quarter" idx="18"/>
          </p:nvPr>
        </p:nvSpPr>
        <p:spPr>
          <a:xfrm>
            <a:off x="721908" y="5616876"/>
            <a:ext cx="1797030" cy="586232"/>
          </a:xfrm>
        </p:spPr>
        <p:txBody>
          <a:bodyPr/>
          <a:lstStyle>
            <a:lvl1pPr marL="0" indent="0" algn="l">
              <a:lnSpc>
                <a:spcPct val="83000"/>
              </a:lnSpc>
              <a:spcBef>
                <a:spcPts val="0"/>
              </a:spcBef>
              <a:buNone/>
              <a:defRPr sz="1400" b="0" cap="all" spc="90" baseline="0">
                <a:solidFill>
                  <a:schemeClr val="bg1"/>
                </a:solidFill>
                <a:latin typeface="Calibri Light" panose="020F0302020204030204" pitchFamily="34" charset="0"/>
                <a:cs typeface="Calibri Light" panose="020F0302020204030204" pitchFamily="34" charset="0"/>
              </a:defRPr>
            </a:lvl1pPr>
            <a:lvl2pPr marL="216000" indent="0">
              <a:buNone/>
              <a:defRPr/>
            </a:lvl2pPr>
          </a:lstStyle>
          <a:p>
            <a:pPr lvl="0"/>
            <a:r>
              <a:rPr lang="en-US"/>
              <a:t>Click to edit Master text styles</a:t>
            </a:r>
          </a:p>
        </p:txBody>
      </p:sp>
      <p:sp>
        <p:nvSpPr>
          <p:cNvPr id="4" name="Date_DateCustomA" hidden="1"/>
          <p:cNvSpPr>
            <a:spLocks noGrp="1"/>
          </p:cNvSpPr>
          <p:nvPr>
            <p:ph type="dt" sz="half" idx="10"/>
          </p:nvPr>
        </p:nvSpPr>
        <p:spPr>
          <a:xfrm>
            <a:off x="0" y="6912000"/>
            <a:ext cx="0" cy="0"/>
          </a:xfrm>
          <a:prstGeom prst="rect">
            <a:avLst/>
          </a:prstGeom>
        </p:spPr>
        <p:txBody>
          <a:bodyPr/>
          <a:lstStyle>
            <a:lvl1pPr>
              <a:defRPr sz="100">
                <a:noFill/>
              </a:defRPr>
            </a:lvl1pPr>
          </a:lstStyle>
          <a:p>
            <a:r>
              <a:rPr lang="da-DK"/>
              <a:t>2020</a:t>
            </a:r>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
        <p:nvSpPr>
          <p:cNvPr id="8" name="Title 1"/>
          <p:cNvSpPr>
            <a:spLocks noGrp="1"/>
          </p:cNvSpPr>
          <p:nvPr>
            <p:ph type="title"/>
          </p:nvPr>
        </p:nvSpPr>
        <p:spPr>
          <a:xfrm>
            <a:off x="8027894" y="2747494"/>
            <a:ext cx="3590363" cy="934890"/>
          </a:xfrm>
        </p:spPr>
        <p:txBody>
          <a:bodyPr anchor="t"/>
          <a:lstStyle>
            <a:lvl1pPr algn="r">
              <a:defRPr>
                <a:solidFill>
                  <a:schemeClr val="tx2"/>
                </a:solidFill>
              </a:defRPr>
            </a:lvl1pPr>
          </a:lstStyle>
          <a:p>
            <a:r>
              <a:rPr lang="en-US"/>
              <a:t>Click to edit Master title style</a:t>
            </a:r>
            <a:endParaRPr lang="da-DK" dirty="0"/>
          </a:p>
        </p:txBody>
      </p:sp>
      <p:sp>
        <p:nvSpPr>
          <p:cNvPr id="10" name="Text Placeholder 1"/>
          <p:cNvSpPr>
            <a:spLocks noGrp="1"/>
          </p:cNvSpPr>
          <p:nvPr>
            <p:ph type="body" sz="quarter" idx="19"/>
          </p:nvPr>
        </p:nvSpPr>
        <p:spPr>
          <a:xfrm>
            <a:off x="8027894" y="2220611"/>
            <a:ext cx="3590363" cy="498386"/>
          </a:xfrm>
        </p:spPr>
        <p:txBody>
          <a:bodyPr/>
          <a:lstStyle>
            <a:lvl1pPr marL="0" indent="0" algn="r">
              <a:lnSpc>
                <a:spcPct val="130000"/>
              </a:lnSpc>
              <a:spcBef>
                <a:spcPts val="0"/>
              </a:spcBef>
              <a:buNone/>
              <a:defRPr sz="1200" b="0" cap="all"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11" name="Text Placeholder 1"/>
          <p:cNvSpPr>
            <a:spLocks noGrp="1"/>
          </p:cNvSpPr>
          <p:nvPr>
            <p:ph type="body" sz="quarter" idx="20"/>
          </p:nvPr>
        </p:nvSpPr>
        <p:spPr>
          <a:xfrm>
            <a:off x="8485094" y="3986652"/>
            <a:ext cx="3137646" cy="1436248"/>
          </a:xfrm>
        </p:spPr>
        <p:txBody>
          <a:bodyPr/>
          <a:lstStyle>
            <a:lvl1pPr marL="0" indent="0" algn="r">
              <a:lnSpc>
                <a:spcPct val="130000"/>
              </a:lnSpc>
              <a:spcBef>
                <a:spcPts val="0"/>
              </a:spcBef>
              <a:buNone/>
              <a:defRPr sz="1500" b="0" cap="all"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13" name="Billedepladsholder">
            <a:extLst>
              <a:ext uri="{FF2B5EF4-FFF2-40B4-BE49-F238E27FC236}">
                <a16:creationId xmlns:a16="http://schemas.microsoft.com/office/drawing/2014/main" id="{712984E1-4CB4-4FCB-B23E-FD5B2B812725}"/>
              </a:ext>
            </a:extLst>
          </p:cNvPr>
          <p:cNvSpPr>
            <a:spLocks noGrp="1"/>
          </p:cNvSpPr>
          <p:nvPr>
            <p:ph type="pic" sz="quarter" idx="13"/>
          </p:nvPr>
        </p:nvSpPr>
        <p:spPr>
          <a:xfrm>
            <a:off x="0" y="-1"/>
            <a:ext cx="12193200" cy="6861600"/>
          </a:xfrm>
          <a:custGeom>
            <a:avLst/>
            <a:gdLst>
              <a:gd name="connsiteX0" fmla="*/ 7645567 w 12193200"/>
              <a:gd name="connsiteY0" fmla="*/ 2082517 h 6861600"/>
              <a:gd name="connsiteX1" fmla="*/ 7992659 w 12193200"/>
              <a:gd name="connsiteY1" fmla="*/ 2572148 h 6861600"/>
              <a:gd name="connsiteX2" fmla="*/ 6134604 w 12193200"/>
              <a:gd name="connsiteY2" fmla="*/ 3874118 h 6861600"/>
              <a:gd name="connsiteX3" fmla="*/ 5792289 w 12193200"/>
              <a:gd name="connsiteY3" fmla="*/ 3381309 h 6861600"/>
              <a:gd name="connsiteX4" fmla="*/ 12189600 w 12193200"/>
              <a:gd name="connsiteY4" fmla="*/ 0 h 6861600"/>
              <a:gd name="connsiteX5" fmla="*/ 12193200 w 12193200"/>
              <a:gd name="connsiteY5" fmla="*/ 0 h 6861600"/>
              <a:gd name="connsiteX6" fmla="*/ 12193200 w 12193200"/>
              <a:gd name="connsiteY6" fmla="*/ 6861600 h 6861600"/>
              <a:gd name="connsiteX7" fmla="*/ 0 w 12193200"/>
              <a:gd name="connsiteY7" fmla="*/ 6861600 h 6861600"/>
              <a:gd name="connsiteX8" fmla="*/ 0 w 12193200"/>
              <a:gd name="connsiteY8" fmla="*/ 5358906 h 6861600"/>
              <a:gd name="connsiteX9" fmla="*/ 4703250 w 12193200"/>
              <a:gd name="connsiteY9" fmla="*/ 2066620 h 6861600"/>
              <a:gd name="connsiteX10" fmla="*/ 6019969 w 12193200"/>
              <a:gd name="connsiteY10" fmla="*/ 3953604 h 6861600"/>
              <a:gd name="connsiteX11" fmla="*/ 1873976 w 12193200"/>
              <a:gd name="connsiteY11" fmla="*/ 6858000 h 6861600"/>
              <a:gd name="connsiteX12" fmla="*/ 2117577 w 12193200"/>
              <a:gd name="connsiteY12" fmla="*/ 6858000 h 6861600"/>
              <a:gd name="connsiteX13" fmla="*/ 7287330 w 12193200"/>
              <a:gd name="connsiteY13" fmla="*/ 3238235 h 6861600"/>
              <a:gd name="connsiteX14" fmla="*/ 8449609 w 12193200"/>
              <a:gd name="connsiteY14" fmla="*/ 4899480 h 6861600"/>
              <a:gd name="connsiteX15" fmla="*/ 5652179 w 12193200"/>
              <a:gd name="connsiteY15" fmla="*/ 6858000 h 6861600"/>
              <a:gd name="connsiteX16" fmla="*/ 12189600 w 12193200"/>
              <a:gd name="connsiteY16" fmla="*/ 6858000 h 6861600"/>
              <a:gd name="connsiteX17" fmla="*/ 7655120 w 12193200"/>
              <a:gd name="connsiteY17" fmla="*/ 0 h 6861600"/>
              <a:gd name="connsiteX18" fmla="*/ 10369758 w 12193200"/>
              <a:gd name="connsiteY18" fmla="*/ 0 h 6861600"/>
              <a:gd name="connsiteX19" fmla="*/ 5709497 w 12193200"/>
              <a:gd name="connsiteY19" fmla="*/ 3263671 h 6861600"/>
              <a:gd name="connsiteX20" fmla="*/ 4816293 w 12193200"/>
              <a:gd name="connsiteY20" fmla="*/ 1987135 h 6861600"/>
              <a:gd name="connsiteX21" fmla="*/ 0 w 12193200"/>
              <a:gd name="connsiteY21" fmla="*/ 0 h 6861600"/>
              <a:gd name="connsiteX22" fmla="*/ 7408335 w 12193200"/>
              <a:gd name="connsiteY22" fmla="*/ 0 h 6861600"/>
              <a:gd name="connsiteX23" fmla="*/ 0 w 12193200"/>
              <a:gd name="connsiteY23" fmla="*/ 518880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200" h="6861600">
                <a:moveTo>
                  <a:pt x="7645567" y="2082517"/>
                </a:moveTo>
                <a:lnTo>
                  <a:pt x="7992659" y="2572148"/>
                </a:lnTo>
                <a:lnTo>
                  <a:pt x="6134604" y="3874118"/>
                </a:lnTo>
                <a:lnTo>
                  <a:pt x="5792289" y="3381309"/>
                </a:lnTo>
                <a:close/>
                <a:moveTo>
                  <a:pt x="12189600" y="0"/>
                </a:moveTo>
                <a:lnTo>
                  <a:pt x="12193200" y="0"/>
                </a:lnTo>
                <a:lnTo>
                  <a:pt x="12193200" y="6861600"/>
                </a:lnTo>
                <a:lnTo>
                  <a:pt x="0" y="6861600"/>
                </a:lnTo>
                <a:lnTo>
                  <a:pt x="0" y="5358906"/>
                </a:lnTo>
                <a:lnTo>
                  <a:pt x="4703250" y="2066620"/>
                </a:lnTo>
                <a:lnTo>
                  <a:pt x="6019969" y="3953604"/>
                </a:lnTo>
                <a:lnTo>
                  <a:pt x="1873976" y="6858000"/>
                </a:lnTo>
                <a:lnTo>
                  <a:pt x="2117577" y="6858000"/>
                </a:lnTo>
                <a:lnTo>
                  <a:pt x="7287330" y="3238235"/>
                </a:lnTo>
                <a:lnTo>
                  <a:pt x="8449609" y="4899480"/>
                </a:lnTo>
                <a:lnTo>
                  <a:pt x="5652179" y="6858000"/>
                </a:lnTo>
                <a:lnTo>
                  <a:pt x="12189600" y="6858000"/>
                </a:lnTo>
                <a:close/>
                <a:moveTo>
                  <a:pt x="7655120" y="0"/>
                </a:moveTo>
                <a:lnTo>
                  <a:pt x="10369758" y="0"/>
                </a:lnTo>
                <a:lnTo>
                  <a:pt x="5709497" y="3263671"/>
                </a:lnTo>
                <a:lnTo>
                  <a:pt x="4816293" y="1987135"/>
                </a:lnTo>
                <a:close/>
                <a:moveTo>
                  <a:pt x="0" y="0"/>
                </a:moveTo>
                <a:lnTo>
                  <a:pt x="7408335" y="0"/>
                </a:lnTo>
                <a:lnTo>
                  <a:pt x="0" y="5188807"/>
                </a:lnTo>
                <a:close/>
              </a:path>
            </a:pathLst>
          </a:custGeom>
          <a:blipFill>
            <a:blip r:embed="rId3" cstate="email">
              <a:extLst>
                <a:ext uri="{28A0092B-C50C-407E-A947-70E740481C1C}">
                  <a14:useLocalDpi xmlns:a14="http://schemas.microsoft.com/office/drawing/2010/main"/>
                </a:ext>
              </a:extLst>
            </a:blip>
            <a:stretch>
              <a:fillRect/>
            </a:stretch>
          </a:blipFill>
        </p:spPr>
        <p:txBody>
          <a:bodyPr wrap="square" lIns="0" tIns="0" rIns="0" bIns="864000" anchor="ctr" anchorCtr="0">
            <a:noAutofit/>
          </a:bodyPr>
          <a:lstStyle>
            <a:lvl1pPr marL="0" indent="0" algn="ctr">
              <a:buNone/>
              <a:defRPr sz="1600"/>
            </a:lvl1pPr>
          </a:lstStyle>
          <a:p>
            <a:r>
              <a:rPr lang="en-US" dirty="0"/>
              <a:t>Click icon to add picture</a:t>
            </a:r>
            <a:endParaRPr lang="da-DK" dirty="0"/>
          </a:p>
        </p:txBody>
      </p:sp>
      <p:sp>
        <p:nvSpPr>
          <p:cNvPr id="14" name="Pladsholder til sidefod 8">
            <a:extLst>
              <a:ext uri="{FF2B5EF4-FFF2-40B4-BE49-F238E27FC236}">
                <a16:creationId xmlns:a16="http://schemas.microsoft.com/office/drawing/2014/main" id="{B3758E31-BD93-442C-9365-3E18D59D212D}"/>
              </a:ext>
            </a:extLst>
          </p:cNvPr>
          <p:cNvSpPr>
            <a:spLocks noGrp="1"/>
          </p:cNvSpPr>
          <p:nvPr>
            <p:ph type="ftr" sz="quarter" idx="3"/>
          </p:nvPr>
        </p:nvSpPr>
        <p:spPr>
          <a:xfrm>
            <a:off x="5916706" y="6201799"/>
            <a:ext cx="5696894" cy="289874"/>
          </a:xfrm>
          <a:prstGeom prst="rect">
            <a:avLst/>
          </a:prstGeom>
        </p:spPr>
        <p:txBody>
          <a:bodyPr anchor="b"/>
          <a:lstStyle>
            <a:lvl1pPr algn="r">
              <a:defRPr sz="800">
                <a:latin typeface="+mj-lt"/>
                <a:ea typeface="Open Sans Light" panose="020B0306030504020204" pitchFamily="34" charset="0"/>
                <a:cs typeface="Open Sans Light" panose="020B0306030504020204" pitchFamily="34" charset="0"/>
              </a:defRPr>
            </a:lvl1pPr>
          </a:lstStyle>
          <a:p>
            <a:r>
              <a:rPr lang="en-US" dirty="0"/>
              <a:t>Confidential</a:t>
            </a:r>
            <a:endParaRPr lang="en-GB" dirty="0"/>
          </a:p>
        </p:txBody>
      </p:sp>
    </p:spTree>
    <p:extLst>
      <p:ext uri="{BB962C8B-B14F-4D97-AF65-F5344CB8AC3E}">
        <p14:creationId xmlns:p14="http://schemas.microsoft.com/office/powerpoint/2010/main" val="11321434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eaker_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laceholder streg"/>
          <p:cNvSpPr>
            <a:spLocks noGrp="1"/>
          </p:cNvSpPr>
          <p:nvPr>
            <p:ph type="body" sz="quarter" idx="14" hasCustomPrompt="1"/>
          </p:nvPr>
        </p:nvSpPr>
        <p:spPr>
          <a:xfrm>
            <a:off x="11652121" y="6343200"/>
            <a:ext cx="7200" cy="72000"/>
          </a:xfrm>
          <a:solidFill>
            <a:schemeClr val="accent5"/>
          </a:solid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2" name="Title 1"/>
          <p:cNvSpPr>
            <a:spLocks noGrp="1"/>
          </p:cNvSpPr>
          <p:nvPr>
            <p:ph type="title"/>
          </p:nvPr>
        </p:nvSpPr>
        <p:spPr>
          <a:xfrm>
            <a:off x="952501" y="3130767"/>
            <a:ext cx="8632516" cy="934890"/>
          </a:xfrm>
        </p:spPr>
        <p:txBody>
          <a:bodyPr anchor="b"/>
          <a:lstStyle>
            <a:lvl1pPr>
              <a:defRPr>
                <a:solidFill>
                  <a:schemeClr val="bg1"/>
                </a:solidFill>
              </a:defRPr>
            </a:lvl1pPr>
          </a:lstStyle>
          <a:p>
            <a:r>
              <a:rPr lang="en-US"/>
              <a:t>Click to edit Master title style</a:t>
            </a:r>
            <a:endParaRPr lang="da-DK" dirty="0"/>
          </a:p>
        </p:txBody>
      </p:sp>
      <p:sp>
        <p:nvSpPr>
          <p:cNvPr id="14" name="Pladsholder til sidefod 13"/>
          <p:cNvSpPr>
            <a:spLocks noGrp="1"/>
          </p:cNvSpPr>
          <p:nvPr>
            <p:ph type="ftr" sz="quarter" idx="20"/>
          </p:nvPr>
        </p:nvSpPr>
        <p:spPr>
          <a:xfrm>
            <a:off x="7906871" y="6193694"/>
            <a:ext cx="3706729" cy="297594"/>
          </a:xfrm>
          <a:prstGeom prst="rect">
            <a:avLst/>
          </a:prstGeom>
        </p:spPr>
        <p:txBody>
          <a:bodyPr/>
          <a:lstStyle>
            <a:lvl1pPr>
              <a:defRPr>
                <a:solidFill>
                  <a:schemeClr val="bg1"/>
                </a:solidFill>
              </a:defRPr>
            </a:lvl1pPr>
          </a:lstStyle>
          <a:p>
            <a:r>
              <a:rPr lang="en-US" dirty="0"/>
              <a:t>Confidential</a:t>
            </a:r>
            <a:endParaRPr lang="en-GB" dirty="0"/>
          </a:p>
        </p:txBody>
      </p:sp>
      <p:sp>
        <p:nvSpPr>
          <p:cNvPr id="15" name="Pladsholder til slidenummer 14"/>
          <p:cNvSpPr>
            <a:spLocks noGrp="1"/>
          </p:cNvSpPr>
          <p:nvPr>
            <p:ph type="sldNum" sz="quarter" idx="21"/>
          </p:nvPr>
        </p:nvSpPr>
        <p:spPr/>
        <p:txBody>
          <a:bodyPr/>
          <a:lstStyle/>
          <a:p>
            <a:fld id="{24C8C45C-947F-4981-8B3F-4F32E973C901}" type="slidenum">
              <a:rPr lang="en-GB" sz="800" smtClean="0"/>
              <a:pPr/>
              <a:t>‹#›</a:t>
            </a:fld>
            <a:endParaRPr lang="en-GB" dirty="0"/>
          </a:p>
        </p:txBody>
      </p:sp>
      <p:sp>
        <p:nvSpPr>
          <p:cNvPr id="11" name="Logo Placeholder logo">
            <a:extLst>
              <a:ext uri="{FF2B5EF4-FFF2-40B4-BE49-F238E27FC236}">
                <a16:creationId xmlns:a16="http://schemas.microsoft.com/office/drawing/2014/main" id="{90F49C7A-A43A-4440-A09C-8210BE228F8F}"/>
              </a:ext>
            </a:extLst>
          </p:cNvPr>
          <p:cNvSpPr txBox="1">
            <a:spLocks/>
          </p:cNvSpPr>
          <p:nvPr userDrawn="1"/>
        </p:nvSpPr>
        <p:spPr>
          <a:xfrm>
            <a:off x="10502900" y="454280"/>
            <a:ext cx="1138238" cy="312728"/>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a:t>.</a:t>
            </a:r>
            <a:endParaRPr lang="da-DK" dirty="0"/>
          </a:p>
        </p:txBody>
      </p:sp>
      <p:sp>
        <p:nvSpPr>
          <p:cNvPr id="13" name="Pladsholder til dato 11">
            <a:extLst>
              <a:ext uri="{FF2B5EF4-FFF2-40B4-BE49-F238E27FC236}">
                <a16:creationId xmlns:a16="http://schemas.microsoft.com/office/drawing/2014/main" id="{17DB2408-EA40-400D-9BC7-FD3E3DEE5122}"/>
              </a:ext>
            </a:extLst>
          </p:cNvPr>
          <p:cNvSpPr>
            <a:spLocks noGrp="1"/>
          </p:cNvSpPr>
          <p:nvPr>
            <p:ph type="dt" sz="half" idx="19"/>
          </p:nvPr>
        </p:nvSpPr>
        <p:spPr>
          <a:xfrm>
            <a:off x="10081079" y="6446169"/>
            <a:ext cx="1526084" cy="303842"/>
          </a:xfrm>
          <a:prstGeom prst="rect">
            <a:avLst/>
          </a:prstGeom>
        </p:spPr>
        <p:txBody>
          <a:bodyPr/>
          <a:lstStyle>
            <a:lvl1pPr algn="r">
              <a:defRPr lang="da-DK" sz="800" kern="1200" dirty="0" smtClean="0">
                <a:solidFill>
                  <a:schemeClr val="bg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
        <p:nvSpPr>
          <p:cNvPr id="16" name="Content Placeholder 2">
            <a:extLst>
              <a:ext uri="{FF2B5EF4-FFF2-40B4-BE49-F238E27FC236}">
                <a16:creationId xmlns:a16="http://schemas.microsoft.com/office/drawing/2014/main" id="{377E041E-6124-4445-97AE-4244C89A1236}"/>
              </a:ext>
            </a:extLst>
          </p:cNvPr>
          <p:cNvSpPr>
            <a:spLocks noGrp="1"/>
          </p:cNvSpPr>
          <p:nvPr>
            <p:ph sz="quarter" idx="24"/>
          </p:nvPr>
        </p:nvSpPr>
        <p:spPr>
          <a:xfrm>
            <a:off x="952502" y="4149391"/>
            <a:ext cx="8632516" cy="2045034"/>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solidFill>
                  <a:schemeClr val="bg1"/>
                </a:solidFill>
              </a:defRPr>
            </a:lvl1pPr>
            <a:lvl2pPr marL="800100" indent="0" algn="l">
              <a:buFont typeface="Arial" panose="020B0604020202020204" pitchFamily="34" charset="0"/>
              <a:buNone/>
              <a:defRPr>
                <a:solidFill>
                  <a:schemeClr val="bg1"/>
                </a:solidFill>
              </a:defRPr>
            </a:lvl2pPr>
            <a:lvl3pPr marL="1257300" indent="-342900" algn="l">
              <a:buFont typeface="Arial" panose="020B0604020202020204" pitchFamily="34" charset="0"/>
              <a:buChar char="•"/>
              <a:defRPr>
                <a:solidFill>
                  <a:schemeClr val="bg1"/>
                </a:solidFill>
              </a:defRPr>
            </a:lvl3pPr>
            <a:lvl4pPr marL="1714500" indent="-342900" algn="l">
              <a:buFont typeface="Arial" panose="020B0604020202020204" pitchFamily="34" charset="0"/>
              <a:buChar char="•"/>
              <a:defRPr>
                <a:solidFill>
                  <a:schemeClr val="bg1"/>
                </a:solidFill>
              </a:defRPr>
            </a:lvl4pPr>
            <a:lvl5pPr marL="2171700" indent="-342900" algn="l">
              <a:buFont typeface="Arial" panose="020B0604020202020204" pitchFamily="34" charset="0"/>
              <a:buChar char="•"/>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Tree>
    <p:extLst>
      <p:ext uri="{BB962C8B-B14F-4D97-AF65-F5344CB8AC3E}">
        <p14:creationId xmlns:p14="http://schemas.microsoft.com/office/powerpoint/2010/main" val="32770122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eaker_2">
    <p:spTree>
      <p:nvGrpSpPr>
        <p:cNvPr id="1" name=""/>
        <p:cNvGrpSpPr/>
        <p:nvPr/>
      </p:nvGrpSpPr>
      <p:grpSpPr>
        <a:xfrm>
          <a:off x="0" y="0"/>
          <a:ext cx="0" cy="0"/>
          <a:chOff x="0" y="0"/>
          <a:chExt cx="0" cy="0"/>
        </a:xfrm>
      </p:grpSpPr>
      <p:sp>
        <p:nvSpPr>
          <p:cNvPr id="9" name="Pladsholder til slidenummer 8"/>
          <p:cNvSpPr>
            <a:spLocks noGrp="1"/>
          </p:cNvSpPr>
          <p:nvPr>
            <p:ph type="sldNum" sz="quarter" idx="22"/>
          </p:nvPr>
        </p:nvSpPr>
        <p:spPr/>
        <p:txBody>
          <a:bodyPr/>
          <a:lstStyle/>
          <a:p>
            <a:fld id="{24C8C45C-947F-4981-8B3F-4F32E973C901}" type="slidenum">
              <a:rPr lang="en-GB" sz="800" smtClean="0"/>
              <a:pPr/>
              <a:t>‹#›</a:t>
            </a:fld>
            <a:endParaRPr lang="en-GB" dirty="0"/>
          </a:p>
        </p:txBody>
      </p:sp>
      <p:sp>
        <p:nvSpPr>
          <p:cNvPr id="8" name="Pladsholder til sidefod 13">
            <a:extLst>
              <a:ext uri="{FF2B5EF4-FFF2-40B4-BE49-F238E27FC236}">
                <a16:creationId xmlns:a16="http://schemas.microsoft.com/office/drawing/2014/main" id="{5E11C4D5-093F-4C79-84BB-58AE22D1B230}"/>
              </a:ext>
            </a:extLst>
          </p:cNvPr>
          <p:cNvSpPr>
            <a:spLocks noGrp="1"/>
          </p:cNvSpPr>
          <p:nvPr>
            <p:ph type="ftr" sz="quarter" idx="20"/>
          </p:nvPr>
        </p:nvSpPr>
        <p:spPr>
          <a:xfrm>
            <a:off x="7906871" y="6193694"/>
            <a:ext cx="3706729" cy="297594"/>
          </a:xfrm>
          <a:prstGeom prst="rect">
            <a:avLst/>
          </a:prstGeom>
        </p:spPr>
        <p:txBody>
          <a:bodyPr/>
          <a:lstStyle>
            <a:lvl1pPr>
              <a:defRPr/>
            </a:lvl1pPr>
          </a:lstStyle>
          <a:p>
            <a:r>
              <a:rPr lang="en-US" dirty="0"/>
              <a:t>Confidential</a:t>
            </a:r>
            <a:endParaRPr lang="en-GB" dirty="0"/>
          </a:p>
        </p:txBody>
      </p:sp>
      <p:sp>
        <p:nvSpPr>
          <p:cNvPr id="13" name="Logo Placeholder logo">
            <a:extLst>
              <a:ext uri="{FF2B5EF4-FFF2-40B4-BE49-F238E27FC236}">
                <a16:creationId xmlns:a16="http://schemas.microsoft.com/office/drawing/2014/main" id="{99CC1164-56DF-4DDA-8E49-47344F67607F}"/>
              </a:ext>
            </a:extLst>
          </p:cNvPr>
          <p:cNvSpPr txBox="1">
            <a:spLocks/>
          </p:cNvSpPr>
          <p:nvPr userDrawn="1"/>
        </p:nvSpPr>
        <p:spPr>
          <a:xfrm>
            <a:off x="10502900" y="454280"/>
            <a:ext cx="1138238" cy="312728"/>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a:t>.</a:t>
            </a:r>
            <a:endParaRPr lang="da-DK" dirty="0"/>
          </a:p>
        </p:txBody>
      </p:sp>
      <p:sp>
        <p:nvSpPr>
          <p:cNvPr id="17" name="Title 1">
            <a:extLst>
              <a:ext uri="{FF2B5EF4-FFF2-40B4-BE49-F238E27FC236}">
                <a16:creationId xmlns:a16="http://schemas.microsoft.com/office/drawing/2014/main" id="{295D270C-93E2-4AFD-98D0-0A4231F53D43}"/>
              </a:ext>
            </a:extLst>
          </p:cNvPr>
          <p:cNvSpPr>
            <a:spLocks noGrp="1"/>
          </p:cNvSpPr>
          <p:nvPr>
            <p:ph type="title"/>
          </p:nvPr>
        </p:nvSpPr>
        <p:spPr>
          <a:xfrm>
            <a:off x="8003023" y="2284679"/>
            <a:ext cx="3460091" cy="1561987"/>
          </a:xfrm>
        </p:spPr>
        <p:txBody>
          <a:bodyPr/>
          <a:lstStyle/>
          <a:p>
            <a:r>
              <a:rPr lang="en-US" noProof="0"/>
              <a:t>Click to edit Master title style</a:t>
            </a:r>
            <a:endParaRPr lang="da-DK" noProof="0" dirty="0"/>
          </a:p>
        </p:txBody>
      </p:sp>
      <p:sp>
        <p:nvSpPr>
          <p:cNvPr id="18" name="Pladsholder til tekst 2">
            <a:extLst>
              <a:ext uri="{FF2B5EF4-FFF2-40B4-BE49-F238E27FC236}">
                <a16:creationId xmlns:a16="http://schemas.microsoft.com/office/drawing/2014/main" id="{D738DCA2-9CAA-432A-8321-DBFF520775F1}"/>
              </a:ext>
            </a:extLst>
          </p:cNvPr>
          <p:cNvSpPr>
            <a:spLocks noGrp="1"/>
          </p:cNvSpPr>
          <p:nvPr>
            <p:ph type="body" sz="quarter" idx="19"/>
          </p:nvPr>
        </p:nvSpPr>
        <p:spPr>
          <a:xfrm>
            <a:off x="8003023" y="4089504"/>
            <a:ext cx="3460091" cy="1823934"/>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cap="none" baseline="0"/>
            </a:lvl1pPr>
            <a:lvl2pPr marL="800100" indent="-342900" algn="l">
              <a:buFont typeface="Arial" panose="020B0604020202020204" pitchFamily="34" charset="0"/>
              <a:buChar char="•"/>
              <a:defRPr cap="none" baseline="0"/>
            </a:lvl2pPr>
            <a:lvl3pPr marL="1257300" indent="-342900" algn="l">
              <a:buFont typeface="Arial" panose="020B0604020202020204" pitchFamily="34" charset="0"/>
              <a:buChar char="•"/>
              <a:defRPr/>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
        <p:nvSpPr>
          <p:cNvPr id="10" name="Billedepladsholder">
            <a:extLst>
              <a:ext uri="{FF2B5EF4-FFF2-40B4-BE49-F238E27FC236}">
                <a16:creationId xmlns:a16="http://schemas.microsoft.com/office/drawing/2014/main" id="{4F273B8D-59EB-430B-8C3D-22F965C99F9B}"/>
              </a:ext>
            </a:extLst>
          </p:cNvPr>
          <p:cNvSpPr>
            <a:spLocks noGrp="1"/>
          </p:cNvSpPr>
          <p:nvPr>
            <p:ph type="pic" sz="quarter" idx="24"/>
          </p:nvPr>
        </p:nvSpPr>
        <p:spPr>
          <a:xfrm>
            <a:off x="0" y="0"/>
            <a:ext cx="7993642" cy="6858001"/>
          </a:xfrm>
          <a:custGeom>
            <a:avLst/>
            <a:gdLst>
              <a:gd name="connsiteX0" fmla="*/ 5361567 w 8013017"/>
              <a:gd name="connsiteY0" fmla="*/ 3917951 h 6858001"/>
              <a:gd name="connsiteX1" fmla="*/ 5834642 w 8013017"/>
              <a:gd name="connsiteY1" fmla="*/ 4591051 h 6858001"/>
              <a:gd name="connsiteX2" fmla="*/ 2600906 w 8013017"/>
              <a:gd name="connsiteY2" fmla="*/ 6858000 h 6858001"/>
              <a:gd name="connsiteX3" fmla="*/ 1170569 w 8013017"/>
              <a:gd name="connsiteY3" fmla="*/ 6858000 h 6858001"/>
              <a:gd name="connsiteX4" fmla="*/ 910217 w 8013017"/>
              <a:gd name="connsiteY4" fmla="*/ 0 h 6858001"/>
              <a:gd name="connsiteX5" fmla="*/ 8013017 w 8013017"/>
              <a:gd name="connsiteY5" fmla="*/ 0 h 6858001"/>
              <a:gd name="connsiteX6" fmla="*/ 8013017 w 8013017"/>
              <a:gd name="connsiteY6" fmla="*/ 1 h 6858001"/>
              <a:gd name="connsiteX7" fmla="*/ 6668079 w 8013017"/>
              <a:gd name="connsiteY7" fmla="*/ 1 h 6858001"/>
              <a:gd name="connsiteX8" fmla="*/ 7993642 w 8013017"/>
              <a:gd name="connsiteY8" fmla="*/ 1892301 h 6858001"/>
              <a:gd name="connsiteX9" fmla="*/ 910219 w 8013017"/>
              <a:gd name="connsiteY9" fmla="*/ 6858000 h 6858001"/>
              <a:gd name="connsiteX10" fmla="*/ 910217 w 8013017"/>
              <a:gd name="connsiteY10" fmla="*/ 6858000 h 6858001"/>
              <a:gd name="connsiteX11" fmla="*/ 910217 w 8013017"/>
              <a:gd name="connsiteY11" fmla="*/ 6858001 h 6858001"/>
              <a:gd name="connsiteX12" fmla="*/ 79808 w 8013017"/>
              <a:gd name="connsiteY12" fmla="*/ 6858001 h 6858001"/>
              <a:gd name="connsiteX13" fmla="*/ 68724 w 8013017"/>
              <a:gd name="connsiteY13" fmla="*/ 6858001 h 6858001"/>
              <a:gd name="connsiteX14" fmla="*/ 0 w 8013017"/>
              <a:gd name="connsiteY14" fmla="*/ 6858001 h 6858001"/>
              <a:gd name="connsiteX15" fmla="*/ 0 w 8013017"/>
              <a:gd name="connsiteY15" fmla="*/ 1 h 6858001"/>
              <a:gd name="connsiteX16" fmla="*/ 68724 w 8013017"/>
              <a:gd name="connsiteY16" fmla="*/ 1 h 6858001"/>
              <a:gd name="connsiteX17" fmla="*/ 79808 w 8013017"/>
              <a:gd name="connsiteY17" fmla="*/ 1 h 6858001"/>
              <a:gd name="connsiteX18" fmla="*/ 910217 w 8013017"/>
              <a:gd name="connsiteY18" fmla="*/ 1 h 6858001"/>
              <a:gd name="connsiteX0" fmla="*/ 5361567 w 8013017"/>
              <a:gd name="connsiteY0" fmla="*/ 3917951 h 6858001"/>
              <a:gd name="connsiteX1" fmla="*/ 5834642 w 8013017"/>
              <a:gd name="connsiteY1" fmla="*/ 4591051 h 6858001"/>
              <a:gd name="connsiteX2" fmla="*/ 2600906 w 8013017"/>
              <a:gd name="connsiteY2" fmla="*/ 6858000 h 6858001"/>
              <a:gd name="connsiteX3" fmla="*/ 1170569 w 8013017"/>
              <a:gd name="connsiteY3" fmla="*/ 6858000 h 6858001"/>
              <a:gd name="connsiteX4" fmla="*/ 5361567 w 8013017"/>
              <a:gd name="connsiteY4" fmla="*/ 3917951 h 6858001"/>
              <a:gd name="connsiteX5" fmla="*/ 910217 w 8013017"/>
              <a:gd name="connsiteY5" fmla="*/ 0 h 6858001"/>
              <a:gd name="connsiteX6" fmla="*/ 8013017 w 8013017"/>
              <a:gd name="connsiteY6" fmla="*/ 0 h 6858001"/>
              <a:gd name="connsiteX7" fmla="*/ 6668079 w 8013017"/>
              <a:gd name="connsiteY7" fmla="*/ 1 h 6858001"/>
              <a:gd name="connsiteX8" fmla="*/ 7993642 w 8013017"/>
              <a:gd name="connsiteY8" fmla="*/ 1892301 h 6858001"/>
              <a:gd name="connsiteX9" fmla="*/ 910219 w 8013017"/>
              <a:gd name="connsiteY9" fmla="*/ 6858000 h 6858001"/>
              <a:gd name="connsiteX10" fmla="*/ 910217 w 8013017"/>
              <a:gd name="connsiteY10" fmla="*/ 6858000 h 6858001"/>
              <a:gd name="connsiteX11" fmla="*/ 910217 w 8013017"/>
              <a:gd name="connsiteY11" fmla="*/ 6858001 h 6858001"/>
              <a:gd name="connsiteX12" fmla="*/ 79808 w 8013017"/>
              <a:gd name="connsiteY12" fmla="*/ 6858001 h 6858001"/>
              <a:gd name="connsiteX13" fmla="*/ 68724 w 8013017"/>
              <a:gd name="connsiteY13" fmla="*/ 6858001 h 6858001"/>
              <a:gd name="connsiteX14" fmla="*/ 0 w 8013017"/>
              <a:gd name="connsiteY14" fmla="*/ 6858001 h 6858001"/>
              <a:gd name="connsiteX15" fmla="*/ 0 w 8013017"/>
              <a:gd name="connsiteY15" fmla="*/ 1 h 6858001"/>
              <a:gd name="connsiteX16" fmla="*/ 68724 w 8013017"/>
              <a:gd name="connsiteY16" fmla="*/ 1 h 6858001"/>
              <a:gd name="connsiteX17" fmla="*/ 79808 w 8013017"/>
              <a:gd name="connsiteY17" fmla="*/ 1 h 6858001"/>
              <a:gd name="connsiteX18" fmla="*/ 910217 w 8013017"/>
              <a:gd name="connsiteY18" fmla="*/ 1 h 6858001"/>
              <a:gd name="connsiteX19" fmla="*/ 910217 w 8013017"/>
              <a:gd name="connsiteY19" fmla="*/ 0 h 6858001"/>
              <a:gd name="connsiteX0" fmla="*/ 5361567 w 7993642"/>
              <a:gd name="connsiteY0" fmla="*/ 3917951 h 6858001"/>
              <a:gd name="connsiteX1" fmla="*/ 5834642 w 7993642"/>
              <a:gd name="connsiteY1" fmla="*/ 4591051 h 6858001"/>
              <a:gd name="connsiteX2" fmla="*/ 2600906 w 7993642"/>
              <a:gd name="connsiteY2" fmla="*/ 6858000 h 6858001"/>
              <a:gd name="connsiteX3" fmla="*/ 1170569 w 7993642"/>
              <a:gd name="connsiteY3" fmla="*/ 6858000 h 6858001"/>
              <a:gd name="connsiteX4" fmla="*/ 5361567 w 7993642"/>
              <a:gd name="connsiteY4" fmla="*/ 3917951 h 6858001"/>
              <a:gd name="connsiteX5" fmla="*/ 910217 w 7993642"/>
              <a:gd name="connsiteY5" fmla="*/ 0 h 6858001"/>
              <a:gd name="connsiteX6" fmla="*/ 6668079 w 7993642"/>
              <a:gd name="connsiteY6" fmla="*/ 1 h 6858001"/>
              <a:gd name="connsiteX7" fmla="*/ 7993642 w 7993642"/>
              <a:gd name="connsiteY7" fmla="*/ 1892301 h 6858001"/>
              <a:gd name="connsiteX8" fmla="*/ 910219 w 7993642"/>
              <a:gd name="connsiteY8" fmla="*/ 6858000 h 6858001"/>
              <a:gd name="connsiteX9" fmla="*/ 910217 w 7993642"/>
              <a:gd name="connsiteY9" fmla="*/ 6858000 h 6858001"/>
              <a:gd name="connsiteX10" fmla="*/ 910217 w 7993642"/>
              <a:gd name="connsiteY10" fmla="*/ 6858001 h 6858001"/>
              <a:gd name="connsiteX11" fmla="*/ 79808 w 7993642"/>
              <a:gd name="connsiteY11" fmla="*/ 6858001 h 6858001"/>
              <a:gd name="connsiteX12" fmla="*/ 68724 w 7993642"/>
              <a:gd name="connsiteY12" fmla="*/ 6858001 h 6858001"/>
              <a:gd name="connsiteX13" fmla="*/ 0 w 7993642"/>
              <a:gd name="connsiteY13" fmla="*/ 6858001 h 6858001"/>
              <a:gd name="connsiteX14" fmla="*/ 0 w 7993642"/>
              <a:gd name="connsiteY14" fmla="*/ 1 h 6858001"/>
              <a:gd name="connsiteX15" fmla="*/ 68724 w 7993642"/>
              <a:gd name="connsiteY15" fmla="*/ 1 h 6858001"/>
              <a:gd name="connsiteX16" fmla="*/ 79808 w 7993642"/>
              <a:gd name="connsiteY16" fmla="*/ 1 h 6858001"/>
              <a:gd name="connsiteX17" fmla="*/ 910217 w 7993642"/>
              <a:gd name="connsiteY17" fmla="*/ 1 h 6858001"/>
              <a:gd name="connsiteX18" fmla="*/ 910217 w 7993642"/>
              <a:gd name="connsiteY18"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93642" h="6858001">
                <a:moveTo>
                  <a:pt x="5361567" y="3917951"/>
                </a:moveTo>
                <a:lnTo>
                  <a:pt x="5834642" y="4591051"/>
                </a:lnTo>
                <a:lnTo>
                  <a:pt x="2600906" y="6858000"/>
                </a:lnTo>
                <a:lnTo>
                  <a:pt x="1170569" y="6858000"/>
                </a:lnTo>
                <a:lnTo>
                  <a:pt x="5361567" y="3917951"/>
                </a:lnTo>
                <a:close/>
                <a:moveTo>
                  <a:pt x="910217" y="0"/>
                </a:moveTo>
                <a:lnTo>
                  <a:pt x="6668079" y="1"/>
                </a:lnTo>
                <a:lnTo>
                  <a:pt x="7993642" y="1892301"/>
                </a:lnTo>
                <a:lnTo>
                  <a:pt x="910219" y="6858000"/>
                </a:lnTo>
                <a:lnTo>
                  <a:pt x="910217" y="6858000"/>
                </a:lnTo>
                <a:lnTo>
                  <a:pt x="910217" y="6858001"/>
                </a:lnTo>
                <a:lnTo>
                  <a:pt x="79808" y="6858001"/>
                </a:lnTo>
                <a:lnTo>
                  <a:pt x="68724" y="6858001"/>
                </a:lnTo>
                <a:lnTo>
                  <a:pt x="0" y="6858001"/>
                </a:lnTo>
                <a:lnTo>
                  <a:pt x="0" y="1"/>
                </a:lnTo>
                <a:lnTo>
                  <a:pt x="68724" y="1"/>
                </a:lnTo>
                <a:lnTo>
                  <a:pt x="79808" y="1"/>
                </a:lnTo>
                <a:lnTo>
                  <a:pt x="910217" y="1"/>
                </a:lnTo>
                <a:lnTo>
                  <a:pt x="910217" y="0"/>
                </a:lnTo>
                <a:close/>
              </a:path>
            </a:pathLst>
          </a:custGeom>
          <a:blipFill>
            <a:blip r:embed="rId3" cstate="email">
              <a:extLst>
                <a:ext uri="{28A0092B-C50C-407E-A947-70E740481C1C}">
                  <a14:useLocalDpi xmlns:a14="http://schemas.microsoft.com/office/drawing/2010/main"/>
                </a:ext>
              </a:extLst>
            </a:blip>
            <a:stretch>
              <a:fillRect/>
            </a:stretch>
          </a:blipFill>
        </p:spPr>
        <p:txBody>
          <a:bodyPr wrap="square" bIns="720000" anchor="ctr" anchorCtr="0">
            <a:noAutofit/>
          </a:bodyPr>
          <a:lstStyle>
            <a:lvl1pPr marL="0" indent="0" algn="ctr">
              <a:buNone/>
              <a:defRPr>
                <a:solidFill>
                  <a:schemeClr val="bg1"/>
                </a:solidFill>
              </a:defRPr>
            </a:lvl1pPr>
          </a:lstStyle>
          <a:p>
            <a:r>
              <a:rPr lang="en-US" dirty="0"/>
              <a:t>Click icon to add picture</a:t>
            </a:r>
            <a:endParaRPr lang="da-DK" dirty="0"/>
          </a:p>
        </p:txBody>
      </p:sp>
      <p:sp>
        <p:nvSpPr>
          <p:cNvPr id="11" name="Pladsholder til dato 11">
            <a:extLst>
              <a:ext uri="{FF2B5EF4-FFF2-40B4-BE49-F238E27FC236}">
                <a16:creationId xmlns:a16="http://schemas.microsoft.com/office/drawing/2014/main" id="{3568FA5B-BDA8-42AA-B75C-FCBCB50B1970}"/>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tx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22136461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llede (venstrestillet) og tekst">
    <p:spTree>
      <p:nvGrpSpPr>
        <p:cNvPr id="1" name=""/>
        <p:cNvGrpSpPr/>
        <p:nvPr/>
      </p:nvGrpSpPr>
      <p:grpSpPr>
        <a:xfrm>
          <a:off x="0" y="0"/>
          <a:ext cx="0" cy="0"/>
          <a:chOff x="0" y="0"/>
          <a:chExt cx="0" cy="0"/>
        </a:xfrm>
      </p:grpSpPr>
      <p:sp>
        <p:nvSpPr>
          <p:cNvPr id="9" name="Pladsholder til slidenummer 8"/>
          <p:cNvSpPr>
            <a:spLocks noGrp="1"/>
          </p:cNvSpPr>
          <p:nvPr>
            <p:ph type="sldNum" sz="quarter" idx="22"/>
          </p:nvPr>
        </p:nvSpPr>
        <p:spPr/>
        <p:txBody>
          <a:bodyPr/>
          <a:lstStyle/>
          <a:p>
            <a:fld id="{24C8C45C-947F-4981-8B3F-4F32E973C901}" type="slidenum">
              <a:rPr lang="en-GB" sz="800" smtClean="0"/>
              <a:pPr/>
              <a:t>‹#›</a:t>
            </a:fld>
            <a:endParaRPr lang="en-GB" dirty="0"/>
          </a:p>
        </p:txBody>
      </p:sp>
      <p:sp>
        <p:nvSpPr>
          <p:cNvPr id="6" name="Pladsholder til sidefod 13">
            <a:extLst>
              <a:ext uri="{FF2B5EF4-FFF2-40B4-BE49-F238E27FC236}">
                <a16:creationId xmlns:a16="http://schemas.microsoft.com/office/drawing/2014/main" id="{AC8AFBAA-9569-4317-9E29-470C6D8BC674}"/>
              </a:ext>
            </a:extLst>
          </p:cNvPr>
          <p:cNvSpPr>
            <a:spLocks noGrp="1"/>
          </p:cNvSpPr>
          <p:nvPr>
            <p:ph type="ftr" sz="quarter" idx="20"/>
          </p:nvPr>
        </p:nvSpPr>
        <p:spPr>
          <a:xfrm>
            <a:off x="7906871" y="6193694"/>
            <a:ext cx="3706729" cy="297594"/>
          </a:xfrm>
          <a:prstGeom prst="rect">
            <a:avLst/>
          </a:prstGeom>
        </p:spPr>
        <p:txBody>
          <a:bodyPr/>
          <a:lstStyle>
            <a:lvl1pPr>
              <a:defRPr/>
            </a:lvl1pPr>
          </a:lstStyle>
          <a:p>
            <a:r>
              <a:rPr lang="en-US" dirty="0"/>
              <a:t>Confidential</a:t>
            </a:r>
            <a:endParaRPr lang="en-GB" dirty="0"/>
          </a:p>
        </p:txBody>
      </p:sp>
      <p:sp>
        <p:nvSpPr>
          <p:cNvPr id="8" name="Logo Placeholder logo">
            <a:extLst>
              <a:ext uri="{FF2B5EF4-FFF2-40B4-BE49-F238E27FC236}">
                <a16:creationId xmlns:a16="http://schemas.microsoft.com/office/drawing/2014/main" id="{B193F531-DACB-44F3-BCD5-ECE30548AFDF}"/>
              </a:ext>
            </a:extLst>
          </p:cNvPr>
          <p:cNvSpPr txBox="1">
            <a:spLocks/>
          </p:cNvSpPr>
          <p:nvPr userDrawn="1"/>
        </p:nvSpPr>
        <p:spPr>
          <a:xfrm>
            <a:off x="10502900" y="454280"/>
            <a:ext cx="1138238" cy="312728"/>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a:t>.</a:t>
            </a:r>
            <a:endParaRPr lang="da-DK" dirty="0"/>
          </a:p>
        </p:txBody>
      </p:sp>
      <p:sp>
        <p:nvSpPr>
          <p:cNvPr id="10" name="Picture Placeholder 4">
            <a:extLst>
              <a:ext uri="{FF2B5EF4-FFF2-40B4-BE49-F238E27FC236}">
                <a16:creationId xmlns:a16="http://schemas.microsoft.com/office/drawing/2014/main" id="{A703299B-5E92-42E0-947B-CD19BD7A7BB5}"/>
              </a:ext>
            </a:extLst>
          </p:cNvPr>
          <p:cNvSpPr>
            <a:spLocks noGrp="1"/>
          </p:cNvSpPr>
          <p:nvPr>
            <p:ph type="pic" sz="quarter" idx="23"/>
          </p:nvPr>
        </p:nvSpPr>
        <p:spPr>
          <a:xfrm>
            <a:off x="0" y="0"/>
            <a:ext cx="3949700" cy="6858000"/>
          </a:xfrm>
        </p:spPr>
        <p:txBody>
          <a:bodyPr/>
          <a:lstStyle/>
          <a:p>
            <a:r>
              <a:rPr lang="en-US" dirty="0"/>
              <a:t>Click icon to add picture</a:t>
            </a:r>
            <a:endParaRPr lang="da-DK"/>
          </a:p>
        </p:txBody>
      </p:sp>
      <p:sp>
        <p:nvSpPr>
          <p:cNvPr id="14" name="Title 1">
            <a:extLst>
              <a:ext uri="{FF2B5EF4-FFF2-40B4-BE49-F238E27FC236}">
                <a16:creationId xmlns:a16="http://schemas.microsoft.com/office/drawing/2014/main" id="{301E5EDA-8D22-4F5D-BB6D-9250C3E0AEB3}"/>
              </a:ext>
            </a:extLst>
          </p:cNvPr>
          <p:cNvSpPr>
            <a:spLocks noGrp="1"/>
          </p:cNvSpPr>
          <p:nvPr>
            <p:ph type="title"/>
          </p:nvPr>
        </p:nvSpPr>
        <p:spPr>
          <a:xfrm>
            <a:off x="4640272" y="454280"/>
            <a:ext cx="6986529" cy="934890"/>
          </a:xfrm>
        </p:spPr>
        <p:txBody>
          <a:bodyPr/>
          <a:lstStyle/>
          <a:p>
            <a:r>
              <a:rPr lang="en-US" noProof="0"/>
              <a:t>Click to edit Master title style</a:t>
            </a:r>
            <a:endParaRPr lang="da-DK" noProof="0" dirty="0"/>
          </a:p>
        </p:txBody>
      </p:sp>
      <p:sp>
        <p:nvSpPr>
          <p:cNvPr id="16" name="Text Placeholder 1">
            <a:extLst>
              <a:ext uri="{FF2B5EF4-FFF2-40B4-BE49-F238E27FC236}">
                <a16:creationId xmlns:a16="http://schemas.microsoft.com/office/drawing/2014/main" id="{9F873A7A-F8E0-4124-A500-52C7A177D8F6}"/>
              </a:ext>
            </a:extLst>
          </p:cNvPr>
          <p:cNvSpPr>
            <a:spLocks noGrp="1"/>
          </p:cNvSpPr>
          <p:nvPr>
            <p:ph type="body" sz="quarter" idx="21"/>
          </p:nvPr>
        </p:nvSpPr>
        <p:spPr>
          <a:xfrm>
            <a:off x="4640271" y="251775"/>
            <a:ext cx="6986529" cy="202505"/>
          </a:xfrm>
        </p:spPr>
        <p:txBody>
          <a:bodyPr anchor="b"/>
          <a:lstStyle>
            <a:lvl1pPr marL="0" indent="0" algn="l">
              <a:lnSpc>
                <a:spcPct val="130000"/>
              </a:lnSpc>
              <a:spcBef>
                <a:spcPts val="0"/>
              </a:spcBef>
              <a:buNone/>
              <a:defRPr sz="1200" b="0" cap="all" spc="300" baseline="0">
                <a:solidFill>
                  <a:schemeClr val="tx2"/>
                </a:solidFill>
                <a:latin typeface="+mj-lt"/>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3" name="Content Placeholder 2">
            <a:extLst>
              <a:ext uri="{FF2B5EF4-FFF2-40B4-BE49-F238E27FC236}">
                <a16:creationId xmlns:a16="http://schemas.microsoft.com/office/drawing/2014/main" id="{C0BCFD99-7EC5-4239-B1D3-94EDA921DF2A}"/>
              </a:ext>
            </a:extLst>
          </p:cNvPr>
          <p:cNvSpPr>
            <a:spLocks noGrp="1"/>
          </p:cNvSpPr>
          <p:nvPr>
            <p:ph sz="quarter" idx="24"/>
          </p:nvPr>
        </p:nvSpPr>
        <p:spPr>
          <a:xfrm>
            <a:off x="4627620" y="1600200"/>
            <a:ext cx="6986530" cy="4594225"/>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lvl1pPr>
            <a:lvl2pPr marL="800100" indent="-342900" algn="l">
              <a:buFont typeface="Arial" panose="020B0604020202020204" pitchFamily="34" charset="0"/>
              <a:buChar char="•"/>
              <a:defRPr/>
            </a:lvl2pPr>
            <a:lvl3pPr marL="1257300" indent="-342900" algn="l">
              <a:buFont typeface="Arial" panose="020B0604020202020204" pitchFamily="34" charset="0"/>
              <a:buChar char="•"/>
              <a:defRPr/>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
        <p:nvSpPr>
          <p:cNvPr id="11" name="Pladsholder til dato 11">
            <a:extLst>
              <a:ext uri="{FF2B5EF4-FFF2-40B4-BE49-F238E27FC236}">
                <a16:creationId xmlns:a16="http://schemas.microsoft.com/office/drawing/2014/main" id="{B6623235-70E7-4F31-BD96-B5655AEC46DF}"/>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tx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3361533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llede (højrestillet) og tekst">
    <p:spTree>
      <p:nvGrpSpPr>
        <p:cNvPr id="1" name=""/>
        <p:cNvGrpSpPr/>
        <p:nvPr/>
      </p:nvGrpSpPr>
      <p:grpSpPr>
        <a:xfrm>
          <a:off x="0" y="0"/>
          <a:ext cx="0" cy="0"/>
          <a:chOff x="0" y="0"/>
          <a:chExt cx="0" cy="0"/>
        </a:xfrm>
      </p:grpSpPr>
      <p:sp>
        <p:nvSpPr>
          <p:cNvPr id="5" name="Picture Placeholder 4"/>
          <p:cNvSpPr>
            <a:spLocks noGrp="1"/>
          </p:cNvSpPr>
          <p:nvPr>
            <p:ph type="pic" sz="quarter" idx="22"/>
          </p:nvPr>
        </p:nvSpPr>
        <p:spPr>
          <a:xfrm>
            <a:off x="8242300" y="0"/>
            <a:ext cx="3949700" cy="6858000"/>
          </a:xfrm>
        </p:spPr>
        <p:txBody>
          <a:bodyPr/>
          <a:lstStyle/>
          <a:p>
            <a:r>
              <a:rPr lang="en-US" dirty="0"/>
              <a:t>Click icon to add picture</a:t>
            </a:r>
            <a:endParaRPr lang="da-DK"/>
          </a:p>
        </p:txBody>
      </p:sp>
      <p:sp>
        <p:nvSpPr>
          <p:cNvPr id="2" name="Title 1"/>
          <p:cNvSpPr>
            <a:spLocks noGrp="1"/>
          </p:cNvSpPr>
          <p:nvPr>
            <p:ph type="title"/>
          </p:nvPr>
        </p:nvSpPr>
        <p:spPr>
          <a:xfrm>
            <a:off x="550863" y="454280"/>
            <a:ext cx="6986529" cy="934890"/>
          </a:xfrm>
        </p:spPr>
        <p:txBody>
          <a:bodyPr/>
          <a:lstStyle/>
          <a:p>
            <a:r>
              <a:rPr lang="en-US" noProof="0"/>
              <a:t>Click to edit Master title style</a:t>
            </a:r>
            <a:endParaRPr lang="da-DK" noProof="0"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6986529" cy="202505"/>
          </a:xfrm>
        </p:spPr>
        <p:txBody>
          <a:bodyPr anchor="b"/>
          <a:lstStyle>
            <a:lvl1pPr marL="0" indent="0" algn="l">
              <a:lnSpc>
                <a:spcPct val="130000"/>
              </a:lnSpc>
              <a:spcBef>
                <a:spcPts val="0"/>
              </a:spcBef>
              <a:buNone/>
              <a:defRPr sz="1200" b="0" cap="all" spc="300" baseline="0">
                <a:solidFill>
                  <a:schemeClr val="tx2"/>
                </a:solidFill>
                <a:latin typeface="+mj-lt"/>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11" name="Pladsholder til sidefod 13">
            <a:extLst>
              <a:ext uri="{FF2B5EF4-FFF2-40B4-BE49-F238E27FC236}">
                <a16:creationId xmlns:a16="http://schemas.microsoft.com/office/drawing/2014/main" id="{57C8AC87-2BDA-4E46-9379-65800B62163D}"/>
              </a:ext>
            </a:extLst>
          </p:cNvPr>
          <p:cNvSpPr>
            <a:spLocks noGrp="1"/>
          </p:cNvSpPr>
          <p:nvPr>
            <p:ph type="ftr" sz="quarter" idx="23"/>
          </p:nvPr>
        </p:nvSpPr>
        <p:spPr>
          <a:xfrm>
            <a:off x="7906871" y="6193694"/>
            <a:ext cx="3706729" cy="297594"/>
          </a:xfrm>
          <a:prstGeom prst="rect">
            <a:avLst/>
          </a:prstGeom>
        </p:spPr>
        <p:txBody>
          <a:bodyPr/>
          <a:lstStyle>
            <a:lvl1pPr>
              <a:defRPr/>
            </a:lvl1pPr>
          </a:lstStyle>
          <a:p>
            <a:r>
              <a:rPr lang="en-US" dirty="0"/>
              <a:t>Confidential</a:t>
            </a:r>
            <a:endParaRPr lang="en-GB" dirty="0"/>
          </a:p>
        </p:txBody>
      </p:sp>
      <p:sp>
        <p:nvSpPr>
          <p:cNvPr id="18" name="Content Placeholder 17">
            <a:extLst>
              <a:ext uri="{FF2B5EF4-FFF2-40B4-BE49-F238E27FC236}">
                <a16:creationId xmlns:a16="http://schemas.microsoft.com/office/drawing/2014/main" id="{3AFFC336-1B9B-4E08-ABAC-3F5047B37F38}"/>
              </a:ext>
            </a:extLst>
          </p:cNvPr>
          <p:cNvSpPr>
            <a:spLocks noGrp="1"/>
          </p:cNvSpPr>
          <p:nvPr>
            <p:ph sz="quarter" idx="24"/>
          </p:nvPr>
        </p:nvSpPr>
        <p:spPr>
          <a:xfrm>
            <a:off x="550862" y="1600200"/>
            <a:ext cx="6986588" cy="4594225"/>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lvl1pPr>
            <a:lvl2pPr marL="800100" indent="-342900" algn="l">
              <a:buFont typeface="Arial" panose="020B0604020202020204" pitchFamily="34" charset="0"/>
              <a:buChar char="•"/>
              <a:defRPr/>
            </a:lvl2pPr>
            <a:lvl3pPr marL="1257300" indent="-342900" algn="l">
              <a:buFont typeface="Arial" panose="020B0604020202020204" pitchFamily="34" charset="0"/>
              <a:buChar char="•"/>
              <a:defRPr/>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
        <p:nvSpPr>
          <p:cNvPr id="9" name="Pladsholder til dato 11">
            <a:extLst>
              <a:ext uri="{FF2B5EF4-FFF2-40B4-BE49-F238E27FC236}">
                <a16:creationId xmlns:a16="http://schemas.microsoft.com/office/drawing/2014/main" id="{AF2F3468-BCE3-425F-9015-7B0DB4F498CC}"/>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tx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3634012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p:cNvSpPr>
            <a:spLocks noGrp="1"/>
          </p:cNvSpPr>
          <p:nvPr>
            <p:ph type="title"/>
          </p:nvPr>
        </p:nvSpPr>
        <p:spPr>
          <a:xfrm>
            <a:off x="550863" y="454280"/>
            <a:ext cx="9952037" cy="934890"/>
          </a:xfrm>
        </p:spPr>
        <p:txBody>
          <a:bodyPr/>
          <a:lstStyle/>
          <a:p>
            <a:r>
              <a:rPr lang="en-US" noProof="0"/>
              <a:t>Click to edit Master title style</a:t>
            </a:r>
            <a:endParaRPr lang="da-DK" noProof="0"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202505"/>
          </a:xfrm>
        </p:spPr>
        <p:txBody>
          <a:bodyPr anchor="b"/>
          <a:lstStyle>
            <a:lvl1pPr marL="0" indent="0" algn="l">
              <a:lnSpc>
                <a:spcPct val="130000"/>
              </a:lnSpc>
              <a:spcBef>
                <a:spcPts val="0"/>
              </a:spcBef>
              <a:buNone/>
              <a:defRPr sz="1200" b="0" cap="all" spc="300" baseline="0">
                <a:solidFill>
                  <a:schemeClr val="tx2"/>
                </a:solidFill>
                <a:latin typeface="+mj-lt"/>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7" name="Pladsholder til sidefod 13">
            <a:extLst>
              <a:ext uri="{FF2B5EF4-FFF2-40B4-BE49-F238E27FC236}">
                <a16:creationId xmlns:a16="http://schemas.microsoft.com/office/drawing/2014/main" id="{46BDE4E1-7875-4C3B-86FA-C14A49D14EF3}"/>
              </a:ext>
            </a:extLst>
          </p:cNvPr>
          <p:cNvSpPr>
            <a:spLocks noGrp="1"/>
          </p:cNvSpPr>
          <p:nvPr>
            <p:ph type="ftr" sz="quarter" idx="22"/>
          </p:nvPr>
        </p:nvSpPr>
        <p:spPr>
          <a:xfrm>
            <a:off x="7906871" y="6193694"/>
            <a:ext cx="3706729" cy="297594"/>
          </a:xfrm>
          <a:prstGeom prst="rect">
            <a:avLst/>
          </a:prstGeom>
        </p:spPr>
        <p:txBody>
          <a:bodyPr/>
          <a:lstStyle>
            <a:lvl1pPr>
              <a:defRPr/>
            </a:lvl1pPr>
          </a:lstStyle>
          <a:p>
            <a:r>
              <a:rPr lang="en-US" dirty="0"/>
              <a:t>Confidential</a:t>
            </a:r>
            <a:endParaRPr lang="en-GB" dirty="0"/>
          </a:p>
        </p:txBody>
      </p:sp>
      <p:sp>
        <p:nvSpPr>
          <p:cNvPr id="11" name="Logo Placeholder logo">
            <a:extLst>
              <a:ext uri="{FF2B5EF4-FFF2-40B4-BE49-F238E27FC236}">
                <a16:creationId xmlns:a16="http://schemas.microsoft.com/office/drawing/2014/main" id="{CADB1030-1E1B-4B5D-AF42-45489B622E8D}"/>
              </a:ext>
            </a:extLst>
          </p:cNvPr>
          <p:cNvSpPr txBox="1">
            <a:spLocks/>
          </p:cNvSpPr>
          <p:nvPr userDrawn="1"/>
        </p:nvSpPr>
        <p:spPr>
          <a:xfrm>
            <a:off x="10502900" y="454280"/>
            <a:ext cx="1138238" cy="312728"/>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a:t>.</a:t>
            </a:r>
            <a:endParaRPr lang="da-DK" dirty="0"/>
          </a:p>
        </p:txBody>
      </p:sp>
      <p:sp>
        <p:nvSpPr>
          <p:cNvPr id="15" name="Content Placeholder 14">
            <a:extLst>
              <a:ext uri="{FF2B5EF4-FFF2-40B4-BE49-F238E27FC236}">
                <a16:creationId xmlns:a16="http://schemas.microsoft.com/office/drawing/2014/main" id="{704FCF03-D9AC-4E6D-8825-B9FD99373EFC}"/>
              </a:ext>
            </a:extLst>
          </p:cNvPr>
          <p:cNvSpPr>
            <a:spLocks noGrp="1"/>
          </p:cNvSpPr>
          <p:nvPr>
            <p:ph sz="quarter" idx="23"/>
          </p:nvPr>
        </p:nvSpPr>
        <p:spPr>
          <a:xfrm>
            <a:off x="550862" y="1600200"/>
            <a:ext cx="9952038" cy="4576763"/>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lvl1pPr>
            <a:lvl2pPr marL="800100" indent="-342900" algn="l">
              <a:buFont typeface="Arial" panose="020B0604020202020204" pitchFamily="34" charset="0"/>
              <a:buChar char="•"/>
              <a:defRPr/>
            </a:lvl2pPr>
            <a:lvl3pPr marL="1257300" indent="-342900" algn="l">
              <a:buFont typeface="Arial" panose="020B0604020202020204" pitchFamily="34" charset="0"/>
              <a:buChar char="•"/>
              <a:defRPr/>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
        <p:nvSpPr>
          <p:cNvPr id="9" name="Pladsholder til dato 11">
            <a:extLst>
              <a:ext uri="{FF2B5EF4-FFF2-40B4-BE49-F238E27FC236}">
                <a16:creationId xmlns:a16="http://schemas.microsoft.com/office/drawing/2014/main" id="{5653D227-9EBF-4E8D-99AE-2A61F2A457BD}"/>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tx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22037314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el og billede/video">
    <p:spTree>
      <p:nvGrpSpPr>
        <p:cNvPr id="1" name=""/>
        <p:cNvGrpSpPr/>
        <p:nvPr/>
      </p:nvGrpSpPr>
      <p:grpSpPr>
        <a:xfrm>
          <a:off x="0" y="0"/>
          <a:ext cx="0" cy="0"/>
          <a:chOff x="0" y="0"/>
          <a:chExt cx="0" cy="0"/>
        </a:xfrm>
      </p:grpSpPr>
      <p:sp>
        <p:nvSpPr>
          <p:cNvPr id="2" name="Title 1"/>
          <p:cNvSpPr>
            <a:spLocks noGrp="1"/>
          </p:cNvSpPr>
          <p:nvPr>
            <p:ph type="title"/>
          </p:nvPr>
        </p:nvSpPr>
        <p:spPr>
          <a:xfrm>
            <a:off x="550863" y="276730"/>
            <a:ext cx="9952037" cy="409070"/>
          </a:xfrm>
        </p:spPr>
        <p:txBody>
          <a:bodyPr/>
          <a:lstStyle/>
          <a:p>
            <a:r>
              <a:rPr lang="en-US"/>
              <a:t>Click to edit Master title style</a:t>
            </a:r>
            <a:endParaRPr lang="da-DK" dirty="0"/>
          </a:p>
        </p:txBody>
      </p:sp>
      <p:sp>
        <p:nvSpPr>
          <p:cNvPr id="8" name="Pladsholder til slidenummer 7"/>
          <p:cNvSpPr>
            <a:spLocks noGrp="1"/>
          </p:cNvSpPr>
          <p:nvPr>
            <p:ph type="sldNum" sz="quarter" idx="12"/>
          </p:nvPr>
        </p:nvSpPr>
        <p:spPr/>
        <p:txBody>
          <a:bodyPr/>
          <a:lstStyle/>
          <a:p>
            <a:fld id="{24C8C45C-947F-4981-8B3F-4F32E973C901}" type="slidenum">
              <a:rPr lang="en-GB" sz="800" smtClean="0"/>
              <a:pPr/>
              <a:t>‹#›</a:t>
            </a:fld>
            <a:endParaRPr lang="en-GB" dirty="0"/>
          </a:p>
        </p:txBody>
      </p:sp>
      <p:sp>
        <p:nvSpPr>
          <p:cNvPr id="5" name="Logo Placeholder logo">
            <a:extLst>
              <a:ext uri="{FF2B5EF4-FFF2-40B4-BE49-F238E27FC236}">
                <a16:creationId xmlns:a16="http://schemas.microsoft.com/office/drawing/2014/main" id="{D77EC8D1-78F1-4963-B625-3DC832BF4826}"/>
              </a:ext>
            </a:extLst>
          </p:cNvPr>
          <p:cNvSpPr txBox="1">
            <a:spLocks/>
          </p:cNvSpPr>
          <p:nvPr userDrawn="1"/>
        </p:nvSpPr>
        <p:spPr>
          <a:xfrm>
            <a:off x="10502900" y="454280"/>
            <a:ext cx="1138238" cy="312728"/>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a:t>.</a:t>
            </a:r>
            <a:endParaRPr lang="da-DK" dirty="0"/>
          </a:p>
        </p:txBody>
      </p:sp>
      <p:sp>
        <p:nvSpPr>
          <p:cNvPr id="6" name="Pladsholder til sidefod 13">
            <a:extLst>
              <a:ext uri="{FF2B5EF4-FFF2-40B4-BE49-F238E27FC236}">
                <a16:creationId xmlns:a16="http://schemas.microsoft.com/office/drawing/2014/main" id="{AB79BF02-9B57-4801-9AFD-14ECC36EE66D}"/>
              </a:ext>
            </a:extLst>
          </p:cNvPr>
          <p:cNvSpPr>
            <a:spLocks noGrp="1"/>
          </p:cNvSpPr>
          <p:nvPr>
            <p:ph type="ftr" sz="quarter" idx="23"/>
          </p:nvPr>
        </p:nvSpPr>
        <p:spPr>
          <a:xfrm>
            <a:off x="7906871" y="6193694"/>
            <a:ext cx="3706729" cy="297594"/>
          </a:xfrm>
          <a:prstGeom prst="rect">
            <a:avLst/>
          </a:prstGeom>
        </p:spPr>
        <p:txBody>
          <a:bodyPr/>
          <a:lstStyle>
            <a:lvl1pPr>
              <a:defRPr/>
            </a:lvl1pPr>
          </a:lstStyle>
          <a:p>
            <a:r>
              <a:rPr lang="en-US" dirty="0"/>
              <a:t>Confidential</a:t>
            </a:r>
            <a:endParaRPr lang="en-GB" dirty="0"/>
          </a:p>
        </p:txBody>
      </p:sp>
      <p:sp>
        <p:nvSpPr>
          <p:cNvPr id="7" name="Pladsholder til dato 11">
            <a:extLst>
              <a:ext uri="{FF2B5EF4-FFF2-40B4-BE49-F238E27FC236}">
                <a16:creationId xmlns:a16="http://schemas.microsoft.com/office/drawing/2014/main" id="{B44ECC8E-9BE1-4D08-A99E-5C498A8C1267}"/>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tx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19298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illede og teks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1" r="-111"/>
          <a:stretch/>
        </p:blipFill>
        <p:spPr>
          <a:xfrm>
            <a:off x="0" y="0"/>
            <a:ext cx="12194697" cy="6858000"/>
          </a:xfrm>
          <a:prstGeom prst="rect">
            <a:avLst/>
          </a:prstGeom>
        </p:spPr>
      </p:pic>
      <p:sp>
        <p:nvSpPr>
          <p:cNvPr id="7" name="Pladsholder til sidefod 6"/>
          <p:cNvSpPr>
            <a:spLocks noGrp="1"/>
          </p:cNvSpPr>
          <p:nvPr>
            <p:ph type="ftr" sz="quarter" idx="21"/>
          </p:nvPr>
        </p:nvSpPr>
        <p:spPr>
          <a:xfrm>
            <a:off x="8122025" y="6193694"/>
            <a:ext cx="3491576" cy="322900"/>
          </a:xfrm>
          <a:prstGeom prst="rect">
            <a:avLst/>
          </a:prstGeom>
        </p:spPr>
        <p:txBody>
          <a:bodyPr/>
          <a:lstStyle/>
          <a:p>
            <a:r>
              <a:rPr lang="en-US" dirty="0"/>
              <a:t>RTX2254 Bluetooth RF Tester  - 25 May 2019</a:t>
            </a:r>
            <a:endParaRPr lang="en-GB" dirty="0"/>
          </a:p>
        </p:txBody>
      </p:sp>
      <p:sp>
        <p:nvSpPr>
          <p:cNvPr id="9" name="Pladsholder til slidenummer 8"/>
          <p:cNvSpPr>
            <a:spLocks noGrp="1"/>
          </p:cNvSpPr>
          <p:nvPr>
            <p:ph type="sldNum" sz="quarter" idx="22"/>
          </p:nvPr>
        </p:nvSpPr>
        <p:spPr/>
        <p:txBody>
          <a:bodyPr/>
          <a:lstStyle/>
          <a:p>
            <a:fld id="{24C8C45C-947F-4981-8B3F-4F32E973C901}" type="slidenum">
              <a:rPr lang="en-GB" sz="800" smtClean="0"/>
              <a:pPr/>
              <a:t>‹#›</a:t>
            </a:fld>
            <a:endParaRPr lang="en-GB" dirty="0"/>
          </a:p>
        </p:txBody>
      </p:sp>
      <p:sp>
        <p:nvSpPr>
          <p:cNvPr id="11" name="Title 1"/>
          <p:cNvSpPr>
            <a:spLocks noGrp="1"/>
          </p:cNvSpPr>
          <p:nvPr>
            <p:ph type="title"/>
          </p:nvPr>
        </p:nvSpPr>
        <p:spPr>
          <a:xfrm>
            <a:off x="8011115" y="2284679"/>
            <a:ext cx="3451999" cy="1561987"/>
          </a:xfrm>
        </p:spPr>
        <p:txBody>
          <a:bodyPr/>
          <a:lstStyle/>
          <a:p>
            <a:r>
              <a:rPr lang="en-US" noProof="0" dirty="0"/>
              <a:t>Click to edit Master title style</a:t>
            </a:r>
            <a:endParaRPr lang="da-DK" noProof="0" dirty="0"/>
          </a:p>
        </p:txBody>
      </p:sp>
      <p:sp>
        <p:nvSpPr>
          <p:cNvPr id="13" name="Pladsholder til tekst 2"/>
          <p:cNvSpPr>
            <a:spLocks noGrp="1"/>
          </p:cNvSpPr>
          <p:nvPr>
            <p:ph type="body" sz="quarter" idx="19"/>
          </p:nvPr>
        </p:nvSpPr>
        <p:spPr>
          <a:xfrm>
            <a:off x="8011115" y="4089504"/>
            <a:ext cx="3451999" cy="1823934"/>
          </a:xfrm>
        </p:spPr>
        <p:txBody>
          <a:bodyPr/>
          <a:lstStyle>
            <a:lvl1pPr>
              <a:defRPr cap="all" baseline="0"/>
            </a:lvl1pPr>
            <a:lvl2pPr>
              <a:defRPr cap="all" baseline="0"/>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1677497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el og billede/video">
    <p:spTree>
      <p:nvGrpSpPr>
        <p:cNvPr id="1" name=""/>
        <p:cNvGrpSpPr/>
        <p:nvPr/>
      </p:nvGrpSpPr>
      <p:grpSpPr>
        <a:xfrm>
          <a:off x="0" y="0"/>
          <a:ext cx="0" cy="0"/>
          <a:chOff x="0" y="0"/>
          <a:chExt cx="0" cy="0"/>
        </a:xfrm>
      </p:grpSpPr>
      <p:sp>
        <p:nvSpPr>
          <p:cNvPr id="2" name="Title 1"/>
          <p:cNvSpPr>
            <a:spLocks noGrp="1"/>
          </p:cNvSpPr>
          <p:nvPr>
            <p:ph type="title"/>
          </p:nvPr>
        </p:nvSpPr>
        <p:spPr>
          <a:xfrm>
            <a:off x="550863" y="276730"/>
            <a:ext cx="9952037" cy="409070"/>
          </a:xfrm>
        </p:spPr>
        <p:txBody>
          <a:bodyPr/>
          <a:lstStyle/>
          <a:p>
            <a:r>
              <a:rPr lang="en-US"/>
              <a:t>Click to edit Master title style</a:t>
            </a:r>
            <a:endParaRPr lang="da-DK" dirty="0"/>
          </a:p>
        </p:txBody>
      </p:sp>
      <p:sp>
        <p:nvSpPr>
          <p:cNvPr id="8" name="Pladsholder til slidenummer 7"/>
          <p:cNvSpPr>
            <a:spLocks noGrp="1"/>
          </p:cNvSpPr>
          <p:nvPr>
            <p:ph type="sldNum" sz="quarter" idx="12"/>
          </p:nvPr>
        </p:nvSpPr>
        <p:spPr/>
        <p:txBody>
          <a:bodyPr/>
          <a:lstStyle/>
          <a:p>
            <a:fld id="{24C8C45C-947F-4981-8B3F-4F32E973C901}" type="slidenum">
              <a:rPr lang="en-GB" sz="800" smtClean="0"/>
              <a:pPr/>
              <a:t>‹#›</a:t>
            </a:fld>
            <a:endParaRPr lang="en-GB" dirty="0"/>
          </a:p>
        </p:txBody>
      </p:sp>
      <p:sp>
        <p:nvSpPr>
          <p:cNvPr id="5" name="Logo Placeholder logo">
            <a:extLst>
              <a:ext uri="{FF2B5EF4-FFF2-40B4-BE49-F238E27FC236}">
                <a16:creationId xmlns:a16="http://schemas.microsoft.com/office/drawing/2014/main" id="{D77EC8D1-78F1-4963-B625-3DC832BF4826}"/>
              </a:ext>
            </a:extLst>
          </p:cNvPr>
          <p:cNvSpPr txBox="1">
            <a:spLocks/>
          </p:cNvSpPr>
          <p:nvPr userDrawn="1"/>
        </p:nvSpPr>
        <p:spPr>
          <a:xfrm>
            <a:off x="10502900" y="454280"/>
            <a:ext cx="1138238" cy="312728"/>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a:t>.</a:t>
            </a:r>
            <a:endParaRPr lang="da-DK" dirty="0"/>
          </a:p>
        </p:txBody>
      </p:sp>
      <p:sp>
        <p:nvSpPr>
          <p:cNvPr id="6" name="Pladsholder til sidefod 13">
            <a:extLst>
              <a:ext uri="{FF2B5EF4-FFF2-40B4-BE49-F238E27FC236}">
                <a16:creationId xmlns:a16="http://schemas.microsoft.com/office/drawing/2014/main" id="{AB79BF02-9B57-4801-9AFD-14ECC36EE66D}"/>
              </a:ext>
            </a:extLst>
          </p:cNvPr>
          <p:cNvSpPr>
            <a:spLocks noGrp="1"/>
          </p:cNvSpPr>
          <p:nvPr>
            <p:ph type="ftr" sz="quarter" idx="23"/>
          </p:nvPr>
        </p:nvSpPr>
        <p:spPr>
          <a:xfrm>
            <a:off x="7906871" y="6193694"/>
            <a:ext cx="3706729" cy="297594"/>
          </a:xfrm>
          <a:prstGeom prst="rect">
            <a:avLst/>
          </a:prstGeom>
        </p:spPr>
        <p:txBody>
          <a:bodyPr/>
          <a:lstStyle>
            <a:lvl1pPr>
              <a:defRPr/>
            </a:lvl1pPr>
          </a:lstStyle>
          <a:p>
            <a:r>
              <a:rPr lang="en-US" dirty="0"/>
              <a:t>Confidential</a:t>
            </a:r>
            <a:endParaRPr lang="en-GB" dirty="0"/>
          </a:p>
        </p:txBody>
      </p:sp>
      <p:sp>
        <p:nvSpPr>
          <p:cNvPr id="7" name="Content Placeholder 14">
            <a:extLst>
              <a:ext uri="{FF2B5EF4-FFF2-40B4-BE49-F238E27FC236}">
                <a16:creationId xmlns:a16="http://schemas.microsoft.com/office/drawing/2014/main" id="{F21ADFC4-B091-4EA1-B4A0-D86BF32E4DCE}"/>
              </a:ext>
            </a:extLst>
          </p:cNvPr>
          <p:cNvSpPr>
            <a:spLocks noGrp="1"/>
          </p:cNvSpPr>
          <p:nvPr>
            <p:ph sz="quarter" idx="24"/>
          </p:nvPr>
        </p:nvSpPr>
        <p:spPr>
          <a:xfrm>
            <a:off x="550862" y="863350"/>
            <a:ext cx="9952038" cy="5313613"/>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lvl1pPr>
            <a:lvl2pPr marL="800100" indent="-342900" algn="l">
              <a:buFont typeface="Arial" panose="020B0604020202020204" pitchFamily="34" charset="0"/>
              <a:buChar char="•"/>
              <a:defRPr/>
            </a:lvl2pPr>
            <a:lvl3pPr marL="1257300" indent="-342900" algn="l">
              <a:buFont typeface="Arial" panose="020B0604020202020204" pitchFamily="34" charset="0"/>
              <a:buChar char="•"/>
              <a:defRPr/>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
        <p:nvSpPr>
          <p:cNvPr id="9" name="Pladsholder til dato 11">
            <a:extLst>
              <a:ext uri="{FF2B5EF4-FFF2-40B4-BE49-F238E27FC236}">
                <a16:creationId xmlns:a16="http://schemas.microsoft.com/office/drawing/2014/main" id="{A07B13AB-0169-48B0-979C-578AFED8FFDA}"/>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tx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38275217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el, billede og indhold">
    <p:spTree>
      <p:nvGrpSpPr>
        <p:cNvPr id="1" name=""/>
        <p:cNvGrpSpPr/>
        <p:nvPr/>
      </p:nvGrpSpPr>
      <p:grpSpPr>
        <a:xfrm>
          <a:off x="0" y="0"/>
          <a:ext cx="0" cy="0"/>
          <a:chOff x="0" y="0"/>
          <a:chExt cx="0" cy="0"/>
        </a:xfrm>
      </p:grpSpPr>
      <p:sp>
        <p:nvSpPr>
          <p:cNvPr id="2" name="Title 1"/>
          <p:cNvSpPr>
            <a:spLocks noGrp="1"/>
          </p:cNvSpPr>
          <p:nvPr>
            <p:ph type="title"/>
          </p:nvPr>
        </p:nvSpPr>
        <p:spPr>
          <a:xfrm>
            <a:off x="550863" y="454280"/>
            <a:ext cx="9952037" cy="934890"/>
          </a:xfrm>
        </p:spPr>
        <p:txBody>
          <a:bodyPr/>
          <a:lstStyle/>
          <a:p>
            <a:r>
              <a:rPr lang="en-US" noProof="0"/>
              <a:t>Click to edit Master title style</a:t>
            </a:r>
            <a:endParaRPr lang="da-DK" noProof="0"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202505"/>
          </a:xfrm>
        </p:spPr>
        <p:txBody>
          <a:bodyPr anchor="b"/>
          <a:lstStyle>
            <a:lvl1pPr marL="0" indent="0" algn="l">
              <a:lnSpc>
                <a:spcPct val="130000"/>
              </a:lnSpc>
              <a:spcBef>
                <a:spcPts val="0"/>
              </a:spcBef>
              <a:buNone/>
              <a:defRPr sz="1200" b="0" cap="all" spc="300" baseline="0">
                <a:solidFill>
                  <a:schemeClr val="tx2"/>
                </a:solidFill>
                <a:latin typeface="+mj-lt"/>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11" name="Pladsholder til sidefod 13">
            <a:extLst>
              <a:ext uri="{FF2B5EF4-FFF2-40B4-BE49-F238E27FC236}">
                <a16:creationId xmlns:a16="http://schemas.microsoft.com/office/drawing/2014/main" id="{A41ADF65-2818-4300-8407-DA4B9D574AD8}"/>
              </a:ext>
            </a:extLst>
          </p:cNvPr>
          <p:cNvSpPr>
            <a:spLocks noGrp="1"/>
          </p:cNvSpPr>
          <p:nvPr>
            <p:ph type="ftr" sz="quarter" idx="23"/>
          </p:nvPr>
        </p:nvSpPr>
        <p:spPr>
          <a:xfrm>
            <a:off x="7906871" y="6193694"/>
            <a:ext cx="3706729" cy="297594"/>
          </a:xfrm>
          <a:prstGeom prst="rect">
            <a:avLst/>
          </a:prstGeom>
        </p:spPr>
        <p:txBody>
          <a:bodyPr/>
          <a:lstStyle>
            <a:lvl1pPr>
              <a:defRPr/>
            </a:lvl1pPr>
          </a:lstStyle>
          <a:p>
            <a:r>
              <a:rPr lang="en-US" dirty="0"/>
              <a:t>Confidential</a:t>
            </a:r>
            <a:endParaRPr lang="en-GB" dirty="0"/>
          </a:p>
        </p:txBody>
      </p:sp>
      <p:sp>
        <p:nvSpPr>
          <p:cNvPr id="12" name="Logo Placeholder logo">
            <a:extLst>
              <a:ext uri="{FF2B5EF4-FFF2-40B4-BE49-F238E27FC236}">
                <a16:creationId xmlns:a16="http://schemas.microsoft.com/office/drawing/2014/main" id="{3D02599A-9AE3-4A74-9BA4-CD08A67E1D65}"/>
              </a:ext>
            </a:extLst>
          </p:cNvPr>
          <p:cNvSpPr txBox="1">
            <a:spLocks/>
          </p:cNvSpPr>
          <p:nvPr userDrawn="1"/>
        </p:nvSpPr>
        <p:spPr>
          <a:xfrm>
            <a:off x="10502900" y="454280"/>
            <a:ext cx="1138238" cy="312728"/>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a:t>.</a:t>
            </a:r>
            <a:endParaRPr lang="da-DK" dirty="0"/>
          </a:p>
        </p:txBody>
      </p:sp>
      <p:sp>
        <p:nvSpPr>
          <p:cNvPr id="13" name="Picture Placeholder 4">
            <a:extLst>
              <a:ext uri="{FF2B5EF4-FFF2-40B4-BE49-F238E27FC236}">
                <a16:creationId xmlns:a16="http://schemas.microsoft.com/office/drawing/2014/main" id="{1EDF5F71-F5B3-42D5-8C5E-838929C41C3D}"/>
              </a:ext>
            </a:extLst>
          </p:cNvPr>
          <p:cNvSpPr>
            <a:spLocks noGrp="1"/>
          </p:cNvSpPr>
          <p:nvPr>
            <p:ph type="pic" sz="quarter" idx="24"/>
          </p:nvPr>
        </p:nvSpPr>
        <p:spPr>
          <a:xfrm>
            <a:off x="550862" y="1591676"/>
            <a:ext cx="5841844" cy="4501148"/>
          </a:xfrm>
        </p:spPr>
        <p:txBody>
          <a:bodyPr/>
          <a:lstStyle/>
          <a:p>
            <a:r>
              <a:rPr lang="en-US" dirty="0"/>
              <a:t>Click icon to add picture</a:t>
            </a:r>
            <a:endParaRPr lang="da-DK" dirty="0"/>
          </a:p>
        </p:txBody>
      </p:sp>
      <p:sp>
        <p:nvSpPr>
          <p:cNvPr id="22" name="Content Placeholder 21">
            <a:extLst>
              <a:ext uri="{FF2B5EF4-FFF2-40B4-BE49-F238E27FC236}">
                <a16:creationId xmlns:a16="http://schemas.microsoft.com/office/drawing/2014/main" id="{09C5FD96-46AC-47BF-A938-5244C9DF13AF}"/>
              </a:ext>
            </a:extLst>
          </p:cNvPr>
          <p:cNvSpPr>
            <a:spLocks noGrp="1"/>
          </p:cNvSpPr>
          <p:nvPr>
            <p:ph sz="quarter" idx="25"/>
          </p:nvPr>
        </p:nvSpPr>
        <p:spPr>
          <a:xfrm>
            <a:off x="6682740" y="1591675"/>
            <a:ext cx="4931410" cy="4512263"/>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lvl1pPr>
            <a:lvl2pPr marL="800100" indent="-342900" algn="l">
              <a:buFont typeface="Arial" panose="020B0604020202020204" pitchFamily="34" charset="0"/>
              <a:buChar char="•"/>
              <a:defRPr/>
            </a:lvl2pPr>
            <a:lvl3pPr marL="1257300" indent="-342900" algn="l">
              <a:buFont typeface="Arial" panose="020B0604020202020204" pitchFamily="34" charset="0"/>
              <a:buChar char="•"/>
              <a:defRPr/>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
        <p:nvSpPr>
          <p:cNvPr id="14" name="Pladsholder til dato 11">
            <a:extLst>
              <a:ext uri="{FF2B5EF4-FFF2-40B4-BE49-F238E27FC236}">
                <a16:creationId xmlns:a16="http://schemas.microsoft.com/office/drawing/2014/main" id="{A64B8EDA-7517-465A-9272-B2F17383CE09}"/>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tx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41094843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2" name="Title 1"/>
          <p:cNvSpPr>
            <a:spLocks noGrp="1"/>
          </p:cNvSpPr>
          <p:nvPr>
            <p:ph type="title"/>
          </p:nvPr>
        </p:nvSpPr>
        <p:spPr>
          <a:xfrm>
            <a:off x="550863" y="454280"/>
            <a:ext cx="9952037" cy="934890"/>
          </a:xfrm>
        </p:spPr>
        <p:txBody>
          <a:bodyPr/>
          <a:lstStyle/>
          <a:p>
            <a:r>
              <a:rPr lang="en-US" noProof="0"/>
              <a:t>Click to edit Master title style</a:t>
            </a:r>
            <a:endParaRPr lang="da-DK" noProof="0"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202505"/>
          </a:xfrm>
        </p:spPr>
        <p:txBody>
          <a:bodyPr anchor="b"/>
          <a:lstStyle>
            <a:lvl1pPr marL="0" indent="0" algn="l">
              <a:lnSpc>
                <a:spcPct val="130000"/>
              </a:lnSpc>
              <a:spcBef>
                <a:spcPts val="0"/>
              </a:spcBef>
              <a:buNone/>
              <a:defRPr sz="1200" b="0" cap="all" spc="300" baseline="0">
                <a:solidFill>
                  <a:schemeClr val="tx2"/>
                </a:solidFill>
                <a:latin typeface="+mj-lt"/>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11" name="Pladsholder til sidefod 13">
            <a:extLst>
              <a:ext uri="{FF2B5EF4-FFF2-40B4-BE49-F238E27FC236}">
                <a16:creationId xmlns:a16="http://schemas.microsoft.com/office/drawing/2014/main" id="{A41ADF65-2818-4300-8407-DA4B9D574AD8}"/>
              </a:ext>
            </a:extLst>
          </p:cNvPr>
          <p:cNvSpPr>
            <a:spLocks noGrp="1"/>
          </p:cNvSpPr>
          <p:nvPr>
            <p:ph type="ftr" sz="quarter" idx="23"/>
          </p:nvPr>
        </p:nvSpPr>
        <p:spPr>
          <a:xfrm>
            <a:off x="7906871" y="6193694"/>
            <a:ext cx="3706729" cy="297594"/>
          </a:xfrm>
          <a:prstGeom prst="rect">
            <a:avLst/>
          </a:prstGeom>
        </p:spPr>
        <p:txBody>
          <a:bodyPr/>
          <a:lstStyle>
            <a:lvl1pPr>
              <a:defRPr/>
            </a:lvl1pPr>
          </a:lstStyle>
          <a:p>
            <a:r>
              <a:rPr lang="en-US" dirty="0"/>
              <a:t>Confidential</a:t>
            </a:r>
            <a:endParaRPr lang="en-GB" dirty="0"/>
          </a:p>
        </p:txBody>
      </p:sp>
      <p:sp>
        <p:nvSpPr>
          <p:cNvPr id="12" name="Logo Placeholder logo">
            <a:extLst>
              <a:ext uri="{FF2B5EF4-FFF2-40B4-BE49-F238E27FC236}">
                <a16:creationId xmlns:a16="http://schemas.microsoft.com/office/drawing/2014/main" id="{3D02599A-9AE3-4A74-9BA4-CD08A67E1D65}"/>
              </a:ext>
            </a:extLst>
          </p:cNvPr>
          <p:cNvSpPr txBox="1">
            <a:spLocks/>
          </p:cNvSpPr>
          <p:nvPr userDrawn="1"/>
        </p:nvSpPr>
        <p:spPr>
          <a:xfrm>
            <a:off x="10502900" y="454280"/>
            <a:ext cx="1138238" cy="312728"/>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a:t>.</a:t>
            </a:r>
            <a:endParaRPr lang="da-DK" dirty="0"/>
          </a:p>
        </p:txBody>
      </p:sp>
      <p:sp>
        <p:nvSpPr>
          <p:cNvPr id="13" name="Picture Placeholder 4">
            <a:extLst>
              <a:ext uri="{FF2B5EF4-FFF2-40B4-BE49-F238E27FC236}">
                <a16:creationId xmlns:a16="http://schemas.microsoft.com/office/drawing/2014/main" id="{1EDF5F71-F5B3-42D5-8C5E-838929C41C3D}"/>
              </a:ext>
            </a:extLst>
          </p:cNvPr>
          <p:cNvSpPr>
            <a:spLocks noGrp="1"/>
          </p:cNvSpPr>
          <p:nvPr>
            <p:ph type="pic" sz="quarter" idx="24"/>
          </p:nvPr>
        </p:nvSpPr>
        <p:spPr>
          <a:xfrm>
            <a:off x="5771756" y="1591675"/>
            <a:ext cx="5841844" cy="4501149"/>
          </a:xfrm>
        </p:spPr>
        <p:txBody>
          <a:bodyPr/>
          <a:lstStyle/>
          <a:p>
            <a:r>
              <a:rPr lang="en-US" dirty="0"/>
              <a:t>Click icon to add picture</a:t>
            </a:r>
            <a:endParaRPr lang="da-DK"/>
          </a:p>
        </p:txBody>
      </p:sp>
      <p:sp>
        <p:nvSpPr>
          <p:cNvPr id="16" name="Content Placeholder 21">
            <a:extLst>
              <a:ext uri="{FF2B5EF4-FFF2-40B4-BE49-F238E27FC236}">
                <a16:creationId xmlns:a16="http://schemas.microsoft.com/office/drawing/2014/main" id="{4FFD6894-B7E1-482E-8044-3BC491CF1083}"/>
              </a:ext>
            </a:extLst>
          </p:cNvPr>
          <p:cNvSpPr>
            <a:spLocks noGrp="1"/>
          </p:cNvSpPr>
          <p:nvPr>
            <p:ph sz="quarter" idx="25"/>
          </p:nvPr>
        </p:nvSpPr>
        <p:spPr>
          <a:xfrm>
            <a:off x="550862" y="1591675"/>
            <a:ext cx="4931410" cy="4512263"/>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lvl1pPr>
            <a:lvl2pPr marL="800100" indent="-342900" algn="l">
              <a:buFont typeface="Arial" panose="020B0604020202020204" pitchFamily="34" charset="0"/>
              <a:buChar char="•"/>
              <a:defRPr/>
            </a:lvl2pPr>
            <a:lvl3pPr marL="1257300" indent="-342900" algn="l">
              <a:buFont typeface="Arial" panose="020B0604020202020204" pitchFamily="34" charset="0"/>
              <a:buChar char="•"/>
              <a:defRPr/>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
        <p:nvSpPr>
          <p:cNvPr id="14" name="Pladsholder til dato 11">
            <a:extLst>
              <a:ext uri="{FF2B5EF4-FFF2-40B4-BE49-F238E27FC236}">
                <a16:creationId xmlns:a16="http://schemas.microsoft.com/office/drawing/2014/main" id="{D0EE0E0E-783D-42E0-8F44-E7A94866FA4E}"/>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tx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1061864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 indhold og grafer">
    <p:spTree>
      <p:nvGrpSpPr>
        <p:cNvPr id="1" name=""/>
        <p:cNvGrpSpPr/>
        <p:nvPr/>
      </p:nvGrpSpPr>
      <p:grpSpPr>
        <a:xfrm>
          <a:off x="0" y="0"/>
          <a:ext cx="0" cy="0"/>
          <a:chOff x="0" y="0"/>
          <a:chExt cx="0" cy="0"/>
        </a:xfrm>
      </p:grpSpPr>
      <p:sp>
        <p:nvSpPr>
          <p:cNvPr id="2" name="Title 1"/>
          <p:cNvSpPr>
            <a:spLocks noGrp="1"/>
          </p:cNvSpPr>
          <p:nvPr>
            <p:ph type="title"/>
          </p:nvPr>
        </p:nvSpPr>
        <p:spPr>
          <a:xfrm>
            <a:off x="550864" y="454280"/>
            <a:ext cx="9952036" cy="934890"/>
          </a:xfrm>
        </p:spPr>
        <p:txBody>
          <a:bodyPr/>
          <a:lstStyle/>
          <a:p>
            <a:r>
              <a:rPr lang="en-US" noProof="0"/>
              <a:t>Click to edit Master title style</a:t>
            </a:r>
            <a:endParaRPr lang="da-DK" noProof="0"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202505"/>
          </a:xfrm>
        </p:spPr>
        <p:txBody>
          <a:bodyPr anchor="b"/>
          <a:lstStyle>
            <a:lvl1pPr marL="0" indent="0" algn="l">
              <a:lnSpc>
                <a:spcPct val="130000"/>
              </a:lnSpc>
              <a:spcBef>
                <a:spcPts val="0"/>
              </a:spcBef>
              <a:buNone/>
              <a:defRPr sz="1200" b="0" cap="all" spc="300" baseline="0">
                <a:solidFill>
                  <a:schemeClr val="tx2"/>
                </a:solidFill>
                <a:latin typeface="+mj-lt"/>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11" name="Chart Placeholder 22"/>
          <p:cNvSpPr>
            <a:spLocks noGrp="1"/>
          </p:cNvSpPr>
          <p:nvPr>
            <p:ph type="chart" sz="quarter" idx="34"/>
          </p:nvPr>
        </p:nvSpPr>
        <p:spPr>
          <a:xfrm>
            <a:off x="550864" y="4335409"/>
            <a:ext cx="2483649" cy="1757415"/>
          </a:xfrm>
        </p:spPr>
        <p:txBody>
          <a:bodyPr/>
          <a:lstStyle/>
          <a:p>
            <a:r>
              <a:rPr lang="en-US" dirty="0"/>
              <a:t>Click icon to add chart</a:t>
            </a:r>
            <a:endParaRPr lang="da-DK" dirty="0"/>
          </a:p>
        </p:txBody>
      </p:sp>
      <p:sp>
        <p:nvSpPr>
          <p:cNvPr id="13" name="Text Placeholder 5"/>
          <p:cNvSpPr>
            <a:spLocks noGrp="1"/>
          </p:cNvSpPr>
          <p:nvPr>
            <p:ph type="body" sz="quarter" idx="27"/>
          </p:nvPr>
        </p:nvSpPr>
        <p:spPr>
          <a:xfrm>
            <a:off x="550865" y="4055974"/>
            <a:ext cx="2483648" cy="516028"/>
          </a:xfrm>
        </p:spPr>
        <p:txBody>
          <a:bodyPr/>
          <a:lstStyle>
            <a:lvl1pPr marL="0" indent="0">
              <a:lnSpc>
                <a:spcPct val="100000"/>
              </a:lnSpc>
              <a:buNone/>
              <a:defRPr sz="1100" cap="all" baseline="0">
                <a:solidFill>
                  <a:schemeClr val="tx1"/>
                </a:solidFill>
              </a:defRPr>
            </a:lvl1pPr>
            <a:lvl2pPr marL="0" indent="0">
              <a:lnSpc>
                <a:spcPct val="100000"/>
              </a:lnSpc>
              <a:buNone/>
              <a:defRPr sz="1000" i="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8" name="Chart Placeholder 22"/>
          <p:cNvSpPr>
            <a:spLocks noGrp="1"/>
          </p:cNvSpPr>
          <p:nvPr>
            <p:ph type="chart" sz="quarter" idx="36"/>
          </p:nvPr>
        </p:nvSpPr>
        <p:spPr>
          <a:xfrm>
            <a:off x="3342010" y="4342153"/>
            <a:ext cx="2499079" cy="1757415"/>
          </a:xfrm>
        </p:spPr>
        <p:txBody>
          <a:bodyPr/>
          <a:lstStyle/>
          <a:p>
            <a:r>
              <a:rPr lang="en-US" dirty="0"/>
              <a:t>Click icon to add chart</a:t>
            </a:r>
            <a:endParaRPr lang="da-DK" dirty="0"/>
          </a:p>
        </p:txBody>
      </p:sp>
      <p:sp>
        <p:nvSpPr>
          <p:cNvPr id="19" name="Text Placeholder 5"/>
          <p:cNvSpPr>
            <a:spLocks noGrp="1"/>
          </p:cNvSpPr>
          <p:nvPr>
            <p:ph type="body" sz="quarter" idx="37"/>
          </p:nvPr>
        </p:nvSpPr>
        <p:spPr>
          <a:xfrm>
            <a:off x="3342011" y="4062718"/>
            <a:ext cx="2499078" cy="516028"/>
          </a:xfrm>
        </p:spPr>
        <p:txBody>
          <a:bodyPr/>
          <a:lstStyle>
            <a:lvl1pPr marL="0" indent="0">
              <a:lnSpc>
                <a:spcPct val="100000"/>
              </a:lnSpc>
              <a:buNone/>
              <a:defRPr sz="1100" cap="all" baseline="0">
                <a:solidFill>
                  <a:schemeClr val="tx1"/>
                </a:solidFill>
              </a:defRPr>
            </a:lvl1pPr>
            <a:lvl2pPr marL="0" indent="0">
              <a:lnSpc>
                <a:spcPct val="100000"/>
              </a:lnSpc>
              <a:buNone/>
              <a:defRPr sz="1000" i="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0" name="Chart Placeholder 22"/>
          <p:cNvSpPr>
            <a:spLocks noGrp="1"/>
          </p:cNvSpPr>
          <p:nvPr>
            <p:ph type="chart" sz="quarter" idx="38"/>
          </p:nvPr>
        </p:nvSpPr>
        <p:spPr>
          <a:xfrm>
            <a:off x="6351480" y="4342153"/>
            <a:ext cx="2452655" cy="1757415"/>
          </a:xfrm>
        </p:spPr>
        <p:txBody>
          <a:bodyPr/>
          <a:lstStyle/>
          <a:p>
            <a:r>
              <a:rPr lang="en-US" dirty="0"/>
              <a:t>Click icon to add chart</a:t>
            </a:r>
            <a:endParaRPr lang="da-DK" dirty="0"/>
          </a:p>
        </p:txBody>
      </p:sp>
      <p:sp>
        <p:nvSpPr>
          <p:cNvPr id="21" name="Text Placeholder 5"/>
          <p:cNvSpPr>
            <a:spLocks noGrp="1"/>
          </p:cNvSpPr>
          <p:nvPr>
            <p:ph type="body" sz="quarter" idx="39"/>
          </p:nvPr>
        </p:nvSpPr>
        <p:spPr>
          <a:xfrm>
            <a:off x="6351481" y="4062718"/>
            <a:ext cx="2452654" cy="516028"/>
          </a:xfrm>
        </p:spPr>
        <p:txBody>
          <a:bodyPr/>
          <a:lstStyle>
            <a:lvl1pPr marL="0" indent="0">
              <a:lnSpc>
                <a:spcPct val="100000"/>
              </a:lnSpc>
              <a:buNone/>
              <a:defRPr sz="1100" cap="all" baseline="0">
                <a:solidFill>
                  <a:schemeClr val="tx1"/>
                </a:solidFill>
              </a:defRPr>
            </a:lvl1pPr>
            <a:lvl2pPr marL="0" indent="0">
              <a:lnSpc>
                <a:spcPct val="100000"/>
              </a:lnSpc>
              <a:buNone/>
              <a:defRPr sz="1000" i="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3" name="Chart Placeholder 22"/>
          <p:cNvSpPr>
            <a:spLocks noGrp="1"/>
          </p:cNvSpPr>
          <p:nvPr>
            <p:ph type="chart" sz="quarter" idx="41"/>
          </p:nvPr>
        </p:nvSpPr>
        <p:spPr>
          <a:xfrm>
            <a:off x="9160184" y="4348897"/>
            <a:ext cx="2481522" cy="1757415"/>
          </a:xfrm>
        </p:spPr>
        <p:txBody>
          <a:bodyPr/>
          <a:lstStyle/>
          <a:p>
            <a:r>
              <a:rPr lang="en-US" dirty="0"/>
              <a:t>Click icon to add chart</a:t>
            </a:r>
            <a:endParaRPr lang="da-DK"/>
          </a:p>
        </p:txBody>
      </p:sp>
      <p:sp>
        <p:nvSpPr>
          <p:cNvPr id="24" name="Text Placeholder 5"/>
          <p:cNvSpPr>
            <a:spLocks noGrp="1"/>
          </p:cNvSpPr>
          <p:nvPr>
            <p:ph type="body" sz="quarter" idx="42"/>
          </p:nvPr>
        </p:nvSpPr>
        <p:spPr>
          <a:xfrm>
            <a:off x="9160184" y="4069462"/>
            <a:ext cx="2481521" cy="516028"/>
          </a:xfrm>
        </p:spPr>
        <p:txBody>
          <a:bodyPr/>
          <a:lstStyle>
            <a:lvl1pPr marL="0" indent="0">
              <a:lnSpc>
                <a:spcPct val="100000"/>
              </a:lnSpc>
              <a:buNone/>
              <a:defRPr sz="1100" cap="all" baseline="0">
                <a:solidFill>
                  <a:schemeClr val="tx1"/>
                </a:solidFill>
              </a:defRPr>
            </a:lvl1pPr>
            <a:lvl2pPr marL="0" indent="0">
              <a:lnSpc>
                <a:spcPct val="100000"/>
              </a:lnSpc>
              <a:buNone/>
              <a:defRPr sz="1000" i="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5" name="Text Placeholder 5"/>
          <p:cNvSpPr>
            <a:spLocks noGrp="1"/>
          </p:cNvSpPr>
          <p:nvPr>
            <p:ph type="body" sz="quarter" idx="22"/>
          </p:nvPr>
        </p:nvSpPr>
        <p:spPr>
          <a:xfrm>
            <a:off x="558956" y="1780823"/>
            <a:ext cx="3374316" cy="406752"/>
          </a:xfrm>
        </p:spPr>
        <p:txBody>
          <a:bodyPr/>
          <a:lstStyle>
            <a:lvl1pPr marL="0" indent="0">
              <a:buNone/>
              <a:defRPr cap="all" baseline="0">
                <a:solidFill>
                  <a:schemeClr val="tx1"/>
                </a:solidFill>
              </a:defRPr>
            </a:lvl1pPr>
          </a:lstStyle>
          <a:p>
            <a:pPr lvl="0"/>
            <a:r>
              <a:rPr lang="en-US"/>
              <a:t>Click to edit Master text styles</a:t>
            </a:r>
          </a:p>
        </p:txBody>
      </p:sp>
      <p:sp>
        <p:nvSpPr>
          <p:cNvPr id="26" name="Text Placeholder 5"/>
          <p:cNvSpPr>
            <a:spLocks noGrp="1"/>
          </p:cNvSpPr>
          <p:nvPr>
            <p:ph type="body" sz="quarter" idx="24"/>
          </p:nvPr>
        </p:nvSpPr>
        <p:spPr>
          <a:xfrm>
            <a:off x="6343404" y="1788916"/>
            <a:ext cx="3374316" cy="406752"/>
          </a:xfrm>
        </p:spPr>
        <p:txBody>
          <a:bodyPr/>
          <a:lstStyle>
            <a:lvl1pPr marL="0" indent="0">
              <a:buNone/>
              <a:defRPr cap="all" baseline="0">
                <a:solidFill>
                  <a:schemeClr val="tx1"/>
                </a:solidFill>
              </a:defRPr>
            </a:lvl1pPr>
          </a:lstStyle>
          <a:p>
            <a:pPr lvl="0"/>
            <a:r>
              <a:rPr lang="en-US"/>
              <a:t>Click to edit Master text styles</a:t>
            </a:r>
          </a:p>
        </p:txBody>
      </p:sp>
      <p:cxnSp>
        <p:nvCxnSpPr>
          <p:cNvPr id="6" name="Straight Connector 5"/>
          <p:cNvCxnSpPr/>
          <p:nvPr userDrawn="1"/>
        </p:nvCxnSpPr>
        <p:spPr>
          <a:xfrm>
            <a:off x="6093303" y="2194320"/>
            <a:ext cx="0" cy="3911992"/>
          </a:xfrm>
          <a:prstGeom prst="line">
            <a:avLst/>
          </a:prstGeom>
          <a:ln w="3175" cap="rnd">
            <a:solidFill>
              <a:schemeClr val="tx2"/>
            </a:solidFill>
            <a:prstDash val="sysDash"/>
            <a:round/>
          </a:ln>
        </p:spPr>
        <p:style>
          <a:lnRef idx="1">
            <a:schemeClr val="accent1"/>
          </a:lnRef>
          <a:fillRef idx="0">
            <a:schemeClr val="accent1"/>
          </a:fillRef>
          <a:effectRef idx="0">
            <a:schemeClr val="accent1"/>
          </a:effectRef>
          <a:fontRef idx="minor">
            <a:schemeClr val="tx1"/>
          </a:fontRef>
        </p:style>
      </p:cxnSp>
      <p:sp>
        <p:nvSpPr>
          <p:cNvPr id="27" name="Pladsholder til sidefod 13">
            <a:extLst>
              <a:ext uri="{FF2B5EF4-FFF2-40B4-BE49-F238E27FC236}">
                <a16:creationId xmlns:a16="http://schemas.microsoft.com/office/drawing/2014/main" id="{A3C18AAE-434D-4F56-B3A7-F0D0DECAFA2F}"/>
              </a:ext>
            </a:extLst>
          </p:cNvPr>
          <p:cNvSpPr>
            <a:spLocks noGrp="1"/>
          </p:cNvSpPr>
          <p:nvPr>
            <p:ph type="ftr" sz="quarter" idx="43"/>
          </p:nvPr>
        </p:nvSpPr>
        <p:spPr>
          <a:xfrm>
            <a:off x="7906871" y="6193694"/>
            <a:ext cx="3706729" cy="297594"/>
          </a:xfrm>
          <a:prstGeom prst="rect">
            <a:avLst/>
          </a:prstGeom>
        </p:spPr>
        <p:txBody>
          <a:bodyPr/>
          <a:lstStyle>
            <a:lvl1pPr>
              <a:defRPr/>
            </a:lvl1pPr>
          </a:lstStyle>
          <a:p>
            <a:r>
              <a:rPr lang="en-US" dirty="0"/>
              <a:t>Confidential</a:t>
            </a:r>
            <a:endParaRPr lang="en-GB" dirty="0"/>
          </a:p>
        </p:txBody>
      </p:sp>
      <p:sp>
        <p:nvSpPr>
          <p:cNvPr id="28" name="Logo Placeholder logo">
            <a:extLst>
              <a:ext uri="{FF2B5EF4-FFF2-40B4-BE49-F238E27FC236}">
                <a16:creationId xmlns:a16="http://schemas.microsoft.com/office/drawing/2014/main" id="{663AA7B7-F464-47A9-9D70-F7F38152FD53}"/>
              </a:ext>
            </a:extLst>
          </p:cNvPr>
          <p:cNvSpPr txBox="1">
            <a:spLocks/>
          </p:cNvSpPr>
          <p:nvPr userDrawn="1"/>
        </p:nvSpPr>
        <p:spPr>
          <a:xfrm>
            <a:off x="10502900" y="454280"/>
            <a:ext cx="1138238" cy="312728"/>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a:t>.</a:t>
            </a:r>
            <a:endParaRPr lang="da-DK" dirty="0"/>
          </a:p>
        </p:txBody>
      </p:sp>
      <p:sp>
        <p:nvSpPr>
          <p:cNvPr id="31" name="Pladsholder til dato 11">
            <a:extLst>
              <a:ext uri="{FF2B5EF4-FFF2-40B4-BE49-F238E27FC236}">
                <a16:creationId xmlns:a16="http://schemas.microsoft.com/office/drawing/2014/main" id="{316167D6-F136-4F74-91C5-33C42FAC3818}"/>
              </a:ext>
            </a:extLst>
          </p:cNvPr>
          <p:cNvSpPr>
            <a:spLocks noGrp="1"/>
          </p:cNvSpPr>
          <p:nvPr>
            <p:ph type="dt" sz="half" idx="19"/>
          </p:nvPr>
        </p:nvSpPr>
        <p:spPr>
          <a:xfrm>
            <a:off x="9255350" y="6277428"/>
            <a:ext cx="1526084" cy="303842"/>
          </a:xfrm>
          <a:prstGeom prst="rect">
            <a:avLst/>
          </a:prstGeom>
        </p:spPr>
        <p:txBody>
          <a:bodyPr/>
          <a:lstStyle>
            <a:lvl1pPr algn="r">
              <a:defRPr lang="da-DK" sz="800" kern="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a-DK"/>
              <a:t>2020</a:t>
            </a:r>
            <a:endParaRPr lang="da-DK" dirty="0"/>
          </a:p>
        </p:txBody>
      </p:sp>
      <p:sp>
        <p:nvSpPr>
          <p:cNvPr id="4" name="Content Placeholder 3">
            <a:extLst>
              <a:ext uri="{FF2B5EF4-FFF2-40B4-BE49-F238E27FC236}">
                <a16:creationId xmlns:a16="http://schemas.microsoft.com/office/drawing/2014/main" id="{DF6B1927-852C-4C04-8A5D-4B00760FBD7E}"/>
              </a:ext>
            </a:extLst>
          </p:cNvPr>
          <p:cNvSpPr>
            <a:spLocks noGrp="1"/>
          </p:cNvSpPr>
          <p:nvPr>
            <p:ph sz="quarter" idx="44"/>
          </p:nvPr>
        </p:nvSpPr>
        <p:spPr>
          <a:xfrm>
            <a:off x="558800" y="2206575"/>
            <a:ext cx="5284788" cy="1757414"/>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sz="1400"/>
            </a:lvl1pPr>
            <a:lvl2pPr marL="800100" indent="-342900" algn="l">
              <a:buFont typeface="Arial" panose="020B0604020202020204" pitchFamily="34" charset="0"/>
              <a:buChar char="•"/>
              <a:defRPr sz="1400"/>
            </a:lvl2pPr>
            <a:lvl3pPr marL="1257300" indent="-342900" algn="l">
              <a:buFont typeface="Arial" panose="020B0604020202020204" pitchFamily="34" charset="0"/>
              <a:buChar char="•"/>
              <a:defRPr sz="1400"/>
            </a:lvl3pPr>
            <a:lvl4pPr marL="1714500" indent="-342900" algn="l">
              <a:buFont typeface="Arial" panose="020B0604020202020204" pitchFamily="34" charset="0"/>
              <a:buChar char="•"/>
              <a:defRPr sz="1400"/>
            </a:lvl4pPr>
            <a:lvl5pPr marL="2171700" indent="-342900" algn="l">
              <a:buFont typeface="Arial" panose="020B0604020202020204" pitchFamily="34" charset="0"/>
              <a:buChar char="•"/>
              <a:defRPr sz="1400"/>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
        <p:nvSpPr>
          <p:cNvPr id="32" name="Content Placeholder 3">
            <a:extLst>
              <a:ext uri="{FF2B5EF4-FFF2-40B4-BE49-F238E27FC236}">
                <a16:creationId xmlns:a16="http://schemas.microsoft.com/office/drawing/2014/main" id="{E1B4566C-9850-4B41-AC7B-3A68DD09B206}"/>
              </a:ext>
            </a:extLst>
          </p:cNvPr>
          <p:cNvSpPr>
            <a:spLocks noGrp="1"/>
          </p:cNvSpPr>
          <p:nvPr>
            <p:ph sz="quarter" idx="45"/>
          </p:nvPr>
        </p:nvSpPr>
        <p:spPr>
          <a:xfrm>
            <a:off x="6343860" y="2206575"/>
            <a:ext cx="5284788" cy="1757414"/>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sz="1400"/>
            </a:lvl1pPr>
            <a:lvl2pPr marL="800100" indent="-342900" algn="l">
              <a:buFont typeface="Arial" panose="020B0604020202020204" pitchFamily="34" charset="0"/>
              <a:buChar char="•"/>
              <a:defRPr sz="1400"/>
            </a:lvl2pPr>
            <a:lvl3pPr marL="1257300" indent="-342900" algn="l">
              <a:buFont typeface="Arial" panose="020B0604020202020204" pitchFamily="34" charset="0"/>
              <a:buChar char="•"/>
              <a:defRPr sz="1400"/>
            </a:lvl3pPr>
            <a:lvl4pPr marL="1714500" indent="-342900" algn="l">
              <a:buFont typeface="Arial" panose="020B0604020202020204" pitchFamily="34" charset="0"/>
              <a:buChar char="•"/>
              <a:defRPr sz="1400"/>
            </a:lvl4pPr>
            <a:lvl5pPr marL="2171700" indent="-342900" algn="l">
              <a:buFont typeface="Arial" panose="020B0604020202020204" pitchFamily="34" charset="0"/>
              <a:buChar char="•"/>
              <a:defRPr sz="1400"/>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Tree>
    <p:extLst>
      <p:ext uri="{BB962C8B-B14F-4D97-AF65-F5344CB8AC3E}">
        <p14:creationId xmlns:p14="http://schemas.microsoft.com/office/powerpoint/2010/main" val="31459664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indhold, grafer og billeder">
    <p:spTree>
      <p:nvGrpSpPr>
        <p:cNvPr id="1" name=""/>
        <p:cNvGrpSpPr/>
        <p:nvPr/>
      </p:nvGrpSpPr>
      <p:grpSpPr>
        <a:xfrm>
          <a:off x="0" y="0"/>
          <a:ext cx="0" cy="0"/>
          <a:chOff x="0" y="0"/>
          <a:chExt cx="0" cy="0"/>
        </a:xfrm>
      </p:grpSpPr>
      <p:sp>
        <p:nvSpPr>
          <p:cNvPr id="2" name="Title 1"/>
          <p:cNvSpPr>
            <a:spLocks noGrp="1"/>
          </p:cNvSpPr>
          <p:nvPr>
            <p:ph type="title"/>
          </p:nvPr>
        </p:nvSpPr>
        <p:spPr>
          <a:xfrm>
            <a:off x="550864" y="454280"/>
            <a:ext cx="9952036" cy="934890"/>
          </a:xfrm>
        </p:spPr>
        <p:txBody>
          <a:bodyPr/>
          <a:lstStyle/>
          <a:p>
            <a:r>
              <a:rPr lang="en-US" noProof="0"/>
              <a:t>Click to edit Master title style</a:t>
            </a:r>
            <a:endParaRPr lang="da-DK" noProof="0"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201870"/>
          </a:xfrm>
        </p:spPr>
        <p:txBody>
          <a:bodyPr anchor="b"/>
          <a:lstStyle>
            <a:lvl1pPr marL="0" indent="0" algn="l">
              <a:lnSpc>
                <a:spcPct val="130000"/>
              </a:lnSpc>
              <a:spcBef>
                <a:spcPts val="0"/>
              </a:spcBef>
              <a:buNone/>
              <a:defRPr sz="1200" b="0" cap="all" spc="300" baseline="0">
                <a:solidFill>
                  <a:schemeClr val="tx2"/>
                </a:solidFill>
                <a:latin typeface="+mj-lt"/>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25" name="Text Placeholder 5"/>
          <p:cNvSpPr>
            <a:spLocks noGrp="1"/>
          </p:cNvSpPr>
          <p:nvPr>
            <p:ph type="body" sz="quarter" idx="22"/>
          </p:nvPr>
        </p:nvSpPr>
        <p:spPr>
          <a:xfrm>
            <a:off x="558956" y="1780823"/>
            <a:ext cx="3374316" cy="406752"/>
          </a:xfrm>
        </p:spPr>
        <p:txBody>
          <a:bodyPr/>
          <a:lstStyle>
            <a:lvl1pPr marL="0" indent="0">
              <a:buNone/>
              <a:defRPr cap="all" baseline="0">
                <a:solidFill>
                  <a:schemeClr val="tx1"/>
                </a:solidFill>
              </a:defRPr>
            </a:lvl1pPr>
          </a:lstStyle>
          <a:p>
            <a:pPr lvl="0"/>
            <a:r>
              <a:rPr lang="en-US"/>
              <a:t>Click to edit Master text styles</a:t>
            </a:r>
          </a:p>
        </p:txBody>
      </p:sp>
      <p:sp>
        <p:nvSpPr>
          <p:cNvPr id="26" name="Text Placeholder 5"/>
          <p:cNvSpPr>
            <a:spLocks noGrp="1"/>
          </p:cNvSpPr>
          <p:nvPr>
            <p:ph type="body" sz="quarter" idx="24"/>
          </p:nvPr>
        </p:nvSpPr>
        <p:spPr>
          <a:xfrm>
            <a:off x="6505244" y="1788916"/>
            <a:ext cx="3374316" cy="406752"/>
          </a:xfrm>
        </p:spPr>
        <p:txBody>
          <a:bodyPr/>
          <a:lstStyle>
            <a:lvl1pPr marL="0" indent="0">
              <a:buNone/>
              <a:defRPr cap="all" baseline="0">
                <a:solidFill>
                  <a:schemeClr val="tx1"/>
                </a:solidFill>
              </a:defRPr>
            </a:lvl1pPr>
          </a:lstStyle>
          <a:p>
            <a:pPr lvl="0"/>
            <a:r>
              <a:rPr lang="en-US"/>
              <a:t>Click to edit Master text styles</a:t>
            </a:r>
          </a:p>
        </p:txBody>
      </p:sp>
      <p:cxnSp>
        <p:nvCxnSpPr>
          <p:cNvPr id="6" name="Straight Connector 5"/>
          <p:cNvCxnSpPr/>
          <p:nvPr userDrawn="1"/>
        </p:nvCxnSpPr>
        <p:spPr>
          <a:xfrm>
            <a:off x="6093303" y="2194320"/>
            <a:ext cx="0" cy="3911992"/>
          </a:xfrm>
          <a:prstGeom prst="line">
            <a:avLst/>
          </a:prstGeom>
          <a:ln w="3175" cap="rnd">
            <a:solidFill>
              <a:schemeClr val="tx2"/>
            </a:solidFill>
            <a:prstDash val="sysDash"/>
            <a:round/>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41"/>
          </p:nvPr>
        </p:nvSpPr>
        <p:spPr>
          <a:xfrm>
            <a:off x="558956" y="2320264"/>
            <a:ext cx="2402729" cy="258964"/>
          </a:xfrm>
        </p:spPr>
        <p:txBody>
          <a:bodyPr/>
          <a:lstStyle>
            <a:lvl1pPr marL="0" indent="0">
              <a:buNone/>
              <a:defRPr sz="1200" cap="none" baseline="0">
                <a:solidFill>
                  <a:schemeClr val="tx2"/>
                </a:solidFill>
              </a:defRPr>
            </a:lvl1pPr>
          </a:lstStyle>
          <a:p>
            <a:pPr lvl="0"/>
            <a:r>
              <a:rPr lang="en-US"/>
              <a:t>Click to edit Master text styles</a:t>
            </a:r>
          </a:p>
        </p:txBody>
      </p:sp>
      <p:sp>
        <p:nvSpPr>
          <p:cNvPr id="4" name="Picture Placeholder 3"/>
          <p:cNvSpPr>
            <a:spLocks noGrp="1"/>
          </p:cNvSpPr>
          <p:nvPr>
            <p:ph type="pic" sz="quarter" idx="42"/>
          </p:nvPr>
        </p:nvSpPr>
        <p:spPr>
          <a:xfrm>
            <a:off x="550863" y="4408295"/>
            <a:ext cx="2411412" cy="1684530"/>
          </a:xfrm>
        </p:spPr>
        <p:txBody>
          <a:bodyPr/>
          <a:lstStyle/>
          <a:p>
            <a:r>
              <a:rPr lang="en-US" dirty="0"/>
              <a:t>Click icon to add picture</a:t>
            </a:r>
            <a:endParaRPr lang="da-DK" dirty="0"/>
          </a:p>
        </p:txBody>
      </p:sp>
      <p:sp>
        <p:nvSpPr>
          <p:cNvPr id="29" name="Text Placeholder 5"/>
          <p:cNvSpPr>
            <a:spLocks noGrp="1"/>
          </p:cNvSpPr>
          <p:nvPr>
            <p:ph type="body" sz="quarter" idx="44"/>
          </p:nvPr>
        </p:nvSpPr>
        <p:spPr>
          <a:xfrm>
            <a:off x="3227953" y="2312172"/>
            <a:ext cx="2402729" cy="258964"/>
          </a:xfrm>
        </p:spPr>
        <p:txBody>
          <a:bodyPr/>
          <a:lstStyle>
            <a:lvl1pPr marL="0" indent="0">
              <a:buNone/>
              <a:defRPr sz="1200" cap="none" baseline="0">
                <a:solidFill>
                  <a:schemeClr val="tx2"/>
                </a:solidFill>
              </a:defRPr>
            </a:lvl1pPr>
          </a:lstStyle>
          <a:p>
            <a:pPr lvl="0"/>
            <a:r>
              <a:rPr lang="en-US"/>
              <a:t>Click to edit Master text styles</a:t>
            </a:r>
          </a:p>
        </p:txBody>
      </p:sp>
      <p:sp>
        <p:nvSpPr>
          <p:cNvPr id="30" name="Picture Placeholder 3"/>
          <p:cNvSpPr>
            <a:spLocks noGrp="1"/>
          </p:cNvSpPr>
          <p:nvPr>
            <p:ph type="pic" sz="quarter" idx="45"/>
          </p:nvPr>
        </p:nvSpPr>
        <p:spPr>
          <a:xfrm>
            <a:off x="3219860" y="4400203"/>
            <a:ext cx="2411412" cy="1684530"/>
          </a:xfrm>
        </p:spPr>
        <p:txBody>
          <a:bodyPr/>
          <a:lstStyle/>
          <a:p>
            <a:r>
              <a:rPr lang="en-US" dirty="0"/>
              <a:t>Click icon to add picture</a:t>
            </a:r>
            <a:endParaRPr lang="da-DK"/>
          </a:p>
        </p:txBody>
      </p:sp>
      <p:sp>
        <p:nvSpPr>
          <p:cNvPr id="32" name="Text Placeholder 5"/>
          <p:cNvSpPr>
            <a:spLocks noGrp="1"/>
          </p:cNvSpPr>
          <p:nvPr>
            <p:ph type="body" sz="quarter" idx="47"/>
          </p:nvPr>
        </p:nvSpPr>
        <p:spPr>
          <a:xfrm>
            <a:off x="6532409" y="2312172"/>
            <a:ext cx="2402729" cy="258964"/>
          </a:xfrm>
        </p:spPr>
        <p:txBody>
          <a:bodyPr/>
          <a:lstStyle>
            <a:lvl1pPr marL="0" indent="0">
              <a:buNone/>
              <a:defRPr sz="1200" cap="none" baseline="0">
                <a:solidFill>
                  <a:schemeClr val="tx2"/>
                </a:solidFill>
              </a:defRPr>
            </a:lvl1pPr>
          </a:lstStyle>
          <a:p>
            <a:pPr lvl="0"/>
            <a:r>
              <a:rPr lang="en-US"/>
              <a:t>Click to edit Master text styles</a:t>
            </a:r>
          </a:p>
        </p:txBody>
      </p:sp>
      <p:sp>
        <p:nvSpPr>
          <p:cNvPr id="33" name="Picture Placeholder 3"/>
          <p:cNvSpPr>
            <a:spLocks noGrp="1"/>
          </p:cNvSpPr>
          <p:nvPr>
            <p:ph type="pic" sz="quarter" idx="48"/>
          </p:nvPr>
        </p:nvSpPr>
        <p:spPr>
          <a:xfrm>
            <a:off x="6524316" y="4400203"/>
            <a:ext cx="2411412" cy="1684530"/>
          </a:xfrm>
        </p:spPr>
        <p:txBody>
          <a:bodyPr/>
          <a:lstStyle/>
          <a:p>
            <a:r>
              <a:rPr lang="en-US" dirty="0"/>
              <a:t>Click icon to add picture</a:t>
            </a:r>
            <a:endParaRPr lang="da-DK"/>
          </a:p>
        </p:txBody>
      </p:sp>
      <p:sp>
        <p:nvSpPr>
          <p:cNvPr id="35" name="Text Placeholder 5"/>
          <p:cNvSpPr>
            <a:spLocks noGrp="1"/>
          </p:cNvSpPr>
          <p:nvPr>
            <p:ph type="body" sz="quarter" idx="50"/>
          </p:nvPr>
        </p:nvSpPr>
        <p:spPr>
          <a:xfrm>
            <a:off x="9201406" y="2304080"/>
            <a:ext cx="2402729" cy="258964"/>
          </a:xfrm>
        </p:spPr>
        <p:txBody>
          <a:bodyPr/>
          <a:lstStyle>
            <a:lvl1pPr marL="0" indent="0">
              <a:buNone/>
              <a:defRPr sz="1200" cap="none" baseline="0">
                <a:solidFill>
                  <a:schemeClr val="tx2"/>
                </a:solidFill>
              </a:defRPr>
            </a:lvl1pPr>
          </a:lstStyle>
          <a:p>
            <a:pPr lvl="0"/>
            <a:r>
              <a:rPr lang="en-US"/>
              <a:t>Click to edit Master text styles</a:t>
            </a:r>
          </a:p>
        </p:txBody>
      </p:sp>
      <p:sp>
        <p:nvSpPr>
          <p:cNvPr id="36" name="Picture Placeholder 3"/>
          <p:cNvSpPr>
            <a:spLocks noGrp="1"/>
          </p:cNvSpPr>
          <p:nvPr>
            <p:ph type="pic" sz="quarter" idx="51"/>
          </p:nvPr>
        </p:nvSpPr>
        <p:spPr>
          <a:xfrm>
            <a:off x="9193313" y="4392111"/>
            <a:ext cx="2411412" cy="1684530"/>
          </a:xfrm>
        </p:spPr>
        <p:txBody>
          <a:bodyPr/>
          <a:lstStyle/>
          <a:p>
            <a:r>
              <a:rPr lang="en-US" dirty="0"/>
              <a:t>Click icon to add picture</a:t>
            </a:r>
            <a:endParaRPr lang="da-DK"/>
          </a:p>
        </p:txBody>
      </p:sp>
      <p:sp>
        <p:nvSpPr>
          <p:cNvPr id="21" name="Pladsholder til sidefod 13">
            <a:extLst>
              <a:ext uri="{FF2B5EF4-FFF2-40B4-BE49-F238E27FC236}">
                <a16:creationId xmlns:a16="http://schemas.microsoft.com/office/drawing/2014/main" id="{98DD2DB3-8A62-4DA0-9B23-1B0FF64A32C4}"/>
              </a:ext>
            </a:extLst>
          </p:cNvPr>
          <p:cNvSpPr>
            <a:spLocks noGrp="1"/>
          </p:cNvSpPr>
          <p:nvPr>
            <p:ph type="ftr" sz="quarter" idx="52"/>
          </p:nvPr>
        </p:nvSpPr>
        <p:spPr>
          <a:xfrm>
            <a:off x="7906871" y="6193694"/>
            <a:ext cx="3706729" cy="297594"/>
          </a:xfrm>
          <a:prstGeom prst="rect">
            <a:avLst/>
          </a:prstGeom>
        </p:spPr>
        <p:txBody>
          <a:bodyPr/>
          <a:lstStyle>
            <a:lvl1pPr>
              <a:defRPr/>
            </a:lvl1pPr>
          </a:lstStyle>
          <a:p>
            <a:r>
              <a:rPr lang="en-US" dirty="0"/>
              <a:t>Confidential</a:t>
            </a:r>
            <a:endParaRPr lang="en-GB" dirty="0"/>
          </a:p>
        </p:txBody>
      </p:sp>
      <p:sp>
        <p:nvSpPr>
          <p:cNvPr id="22" name="Logo Placeholder logo">
            <a:extLst>
              <a:ext uri="{FF2B5EF4-FFF2-40B4-BE49-F238E27FC236}">
                <a16:creationId xmlns:a16="http://schemas.microsoft.com/office/drawing/2014/main" id="{ED805F96-E46D-4164-8886-11C1674F0127}"/>
              </a:ext>
            </a:extLst>
          </p:cNvPr>
          <p:cNvSpPr txBox="1">
            <a:spLocks/>
          </p:cNvSpPr>
          <p:nvPr userDrawn="1"/>
        </p:nvSpPr>
        <p:spPr>
          <a:xfrm>
            <a:off x="10502900" y="454280"/>
            <a:ext cx="1138238" cy="312728"/>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a:t>.</a:t>
            </a:r>
            <a:endParaRPr lang="da-DK" dirty="0"/>
          </a:p>
        </p:txBody>
      </p:sp>
      <p:sp>
        <p:nvSpPr>
          <p:cNvPr id="38" name="Content Placeholder 3">
            <a:extLst>
              <a:ext uri="{FF2B5EF4-FFF2-40B4-BE49-F238E27FC236}">
                <a16:creationId xmlns:a16="http://schemas.microsoft.com/office/drawing/2014/main" id="{5A56672A-AC04-4261-8356-5E416424077A}"/>
              </a:ext>
            </a:extLst>
          </p:cNvPr>
          <p:cNvSpPr>
            <a:spLocks noGrp="1"/>
          </p:cNvSpPr>
          <p:nvPr>
            <p:ph sz="quarter" idx="53"/>
          </p:nvPr>
        </p:nvSpPr>
        <p:spPr>
          <a:xfrm>
            <a:off x="550340" y="2579863"/>
            <a:ext cx="2410823" cy="1757414"/>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sz="1400"/>
            </a:lvl1pPr>
            <a:lvl2pPr marL="800100" indent="-342900" algn="l">
              <a:buFont typeface="Arial" panose="020B0604020202020204" pitchFamily="34" charset="0"/>
              <a:buChar char="•"/>
              <a:defRPr sz="1400"/>
            </a:lvl2pPr>
            <a:lvl3pPr marL="1257300" indent="-342900" algn="l">
              <a:buFont typeface="Arial" panose="020B0604020202020204" pitchFamily="34" charset="0"/>
              <a:buChar char="•"/>
              <a:defRPr sz="1400"/>
            </a:lvl3pPr>
            <a:lvl4pPr marL="1714500" indent="-342900" algn="l">
              <a:buFont typeface="Arial" panose="020B0604020202020204" pitchFamily="34" charset="0"/>
              <a:buChar char="•"/>
              <a:defRPr sz="1400"/>
            </a:lvl4pPr>
            <a:lvl5pPr marL="2171700" indent="-342900" algn="l">
              <a:buFont typeface="Arial" panose="020B0604020202020204" pitchFamily="34" charset="0"/>
              <a:buChar char="•"/>
              <a:defRPr sz="1400"/>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p:txBody>
      </p:sp>
      <p:sp>
        <p:nvSpPr>
          <p:cNvPr id="39" name="Content Placeholder 3">
            <a:extLst>
              <a:ext uri="{FF2B5EF4-FFF2-40B4-BE49-F238E27FC236}">
                <a16:creationId xmlns:a16="http://schemas.microsoft.com/office/drawing/2014/main" id="{BCCBF866-47CF-4985-B635-D9CBA1148652}"/>
              </a:ext>
            </a:extLst>
          </p:cNvPr>
          <p:cNvSpPr>
            <a:spLocks noGrp="1"/>
          </p:cNvSpPr>
          <p:nvPr>
            <p:ph sz="quarter" idx="54"/>
          </p:nvPr>
        </p:nvSpPr>
        <p:spPr>
          <a:xfrm>
            <a:off x="3223988" y="2579863"/>
            <a:ext cx="2410823" cy="1757414"/>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sz="1400"/>
            </a:lvl1pPr>
            <a:lvl2pPr marL="800100" indent="-342900" algn="l">
              <a:buFont typeface="Arial" panose="020B0604020202020204" pitchFamily="34" charset="0"/>
              <a:buChar char="•"/>
              <a:defRPr sz="1400"/>
            </a:lvl2pPr>
            <a:lvl3pPr marL="1257300" indent="-342900" algn="l">
              <a:buFont typeface="Arial" panose="020B0604020202020204" pitchFamily="34" charset="0"/>
              <a:buChar char="•"/>
              <a:defRPr sz="1400"/>
            </a:lvl3pPr>
            <a:lvl4pPr>
              <a:defRPr sz="1400"/>
            </a:lvl4pPr>
            <a:lvl5pPr>
              <a:defRPr sz="1400"/>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p:txBody>
      </p:sp>
      <p:sp>
        <p:nvSpPr>
          <p:cNvPr id="40" name="Content Placeholder 3">
            <a:extLst>
              <a:ext uri="{FF2B5EF4-FFF2-40B4-BE49-F238E27FC236}">
                <a16:creationId xmlns:a16="http://schemas.microsoft.com/office/drawing/2014/main" id="{A4CA6F52-B710-4E67-9961-02AB9A7A0EB2}"/>
              </a:ext>
            </a:extLst>
          </p:cNvPr>
          <p:cNvSpPr>
            <a:spLocks noGrp="1"/>
          </p:cNvSpPr>
          <p:nvPr>
            <p:ph sz="quarter" idx="55"/>
          </p:nvPr>
        </p:nvSpPr>
        <p:spPr>
          <a:xfrm>
            <a:off x="6524315" y="2588309"/>
            <a:ext cx="2410823" cy="1757414"/>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sz="1400"/>
            </a:lvl1pPr>
            <a:lvl2pPr marL="800100" indent="-342900" algn="l">
              <a:buFont typeface="Arial" panose="020B0604020202020204" pitchFamily="34" charset="0"/>
              <a:buChar char="•"/>
              <a:defRPr sz="1400"/>
            </a:lvl2pPr>
            <a:lvl3pPr marL="1257300" indent="-342900" algn="l">
              <a:buFont typeface="Arial" panose="020B0604020202020204" pitchFamily="34" charset="0"/>
              <a:buChar char="•"/>
              <a:defRPr sz="1400"/>
            </a:lvl3pPr>
            <a:lvl4pPr>
              <a:defRPr sz="1400"/>
            </a:lvl4pPr>
            <a:lvl5pPr>
              <a:defRPr sz="1400"/>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p:txBody>
      </p:sp>
      <p:sp>
        <p:nvSpPr>
          <p:cNvPr id="41" name="Content Placeholder 3">
            <a:extLst>
              <a:ext uri="{FF2B5EF4-FFF2-40B4-BE49-F238E27FC236}">
                <a16:creationId xmlns:a16="http://schemas.microsoft.com/office/drawing/2014/main" id="{07FA9C23-C94C-4AC8-A72A-E8F7653E7FB5}"/>
              </a:ext>
            </a:extLst>
          </p:cNvPr>
          <p:cNvSpPr>
            <a:spLocks noGrp="1"/>
          </p:cNvSpPr>
          <p:nvPr>
            <p:ph sz="quarter" idx="56"/>
          </p:nvPr>
        </p:nvSpPr>
        <p:spPr>
          <a:xfrm>
            <a:off x="9201406" y="2579863"/>
            <a:ext cx="2410823" cy="1757414"/>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sz="1400"/>
            </a:lvl1pPr>
            <a:lvl2pPr marL="800100" indent="-342900" algn="l">
              <a:buFont typeface="Arial" panose="020B0604020202020204" pitchFamily="34" charset="0"/>
              <a:buChar char="•"/>
              <a:defRPr sz="1400"/>
            </a:lvl2pPr>
            <a:lvl3pPr marL="1257300" indent="-342900" algn="l">
              <a:buFont typeface="Arial" panose="020B0604020202020204" pitchFamily="34" charset="0"/>
              <a:buChar char="•"/>
              <a:defRPr sz="1400"/>
            </a:lvl3pPr>
            <a:lvl4pPr>
              <a:defRPr sz="1400"/>
            </a:lvl4pPr>
            <a:lvl5pPr>
              <a:defRPr sz="1400"/>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p:txBody>
      </p:sp>
      <p:sp>
        <p:nvSpPr>
          <p:cNvPr id="23" name="Pladsholder til dato 11">
            <a:extLst>
              <a:ext uri="{FF2B5EF4-FFF2-40B4-BE49-F238E27FC236}">
                <a16:creationId xmlns:a16="http://schemas.microsoft.com/office/drawing/2014/main" id="{C9012E3A-836A-4C9B-A191-B93721C812CC}"/>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tx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33962081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 indhold, grafer og billeder_2">
    <p:spTree>
      <p:nvGrpSpPr>
        <p:cNvPr id="1" name=""/>
        <p:cNvGrpSpPr/>
        <p:nvPr/>
      </p:nvGrpSpPr>
      <p:grpSpPr>
        <a:xfrm>
          <a:off x="0" y="0"/>
          <a:ext cx="0" cy="0"/>
          <a:chOff x="0" y="0"/>
          <a:chExt cx="0" cy="0"/>
        </a:xfrm>
      </p:grpSpPr>
      <p:sp>
        <p:nvSpPr>
          <p:cNvPr id="2" name="Title 1"/>
          <p:cNvSpPr>
            <a:spLocks noGrp="1"/>
          </p:cNvSpPr>
          <p:nvPr>
            <p:ph type="title"/>
          </p:nvPr>
        </p:nvSpPr>
        <p:spPr>
          <a:xfrm>
            <a:off x="550864" y="454280"/>
            <a:ext cx="9952036" cy="934890"/>
          </a:xfrm>
        </p:spPr>
        <p:txBody>
          <a:bodyPr/>
          <a:lstStyle/>
          <a:p>
            <a:r>
              <a:rPr lang="en-US" noProof="0"/>
              <a:t>Click to edit Master title style</a:t>
            </a:r>
            <a:endParaRPr lang="da-DK" noProof="0"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202231"/>
          </a:xfrm>
        </p:spPr>
        <p:txBody>
          <a:bodyPr anchor="b"/>
          <a:lstStyle>
            <a:lvl1pPr marL="0" indent="0" algn="l">
              <a:lnSpc>
                <a:spcPct val="130000"/>
              </a:lnSpc>
              <a:spcBef>
                <a:spcPts val="0"/>
              </a:spcBef>
              <a:buNone/>
              <a:defRPr sz="1200" b="0" cap="all" spc="300" baseline="0">
                <a:solidFill>
                  <a:schemeClr val="tx2"/>
                </a:solidFill>
                <a:latin typeface="+mj-lt"/>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25" name="Text Placeholder 5"/>
          <p:cNvSpPr>
            <a:spLocks noGrp="1"/>
          </p:cNvSpPr>
          <p:nvPr>
            <p:ph type="body" sz="quarter" idx="22"/>
          </p:nvPr>
        </p:nvSpPr>
        <p:spPr>
          <a:xfrm>
            <a:off x="558956" y="1780823"/>
            <a:ext cx="3374316" cy="406752"/>
          </a:xfrm>
        </p:spPr>
        <p:txBody>
          <a:bodyPr/>
          <a:lstStyle>
            <a:lvl1pPr marL="0" indent="0">
              <a:buNone/>
              <a:defRPr cap="all" baseline="0">
                <a:solidFill>
                  <a:schemeClr val="tx1"/>
                </a:solidFill>
              </a:defRPr>
            </a:lvl1pPr>
          </a:lstStyle>
          <a:p>
            <a:pPr lvl="0"/>
            <a:r>
              <a:rPr lang="en-US"/>
              <a:t>Click to edit Master text styles</a:t>
            </a:r>
          </a:p>
        </p:txBody>
      </p:sp>
      <p:sp>
        <p:nvSpPr>
          <p:cNvPr id="26" name="Text Placeholder 5"/>
          <p:cNvSpPr>
            <a:spLocks noGrp="1"/>
          </p:cNvSpPr>
          <p:nvPr>
            <p:ph type="body" sz="quarter" idx="24"/>
          </p:nvPr>
        </p:nvSpPr>
        <p:spPr>
          <a:xfrm>
            <a:off x="6505244" y="1788916"/>
            <a:ext cx="3374316" cy="406752"/>
          </a:xfrm>
        </p:spPr>
        <p:txBody>
          <a:bodyPr/>
          <a:lstStyle>
            <a:lvl1pPr marL="0" indent="0">
              <a:buNone/>
              <a:defRPr cap="all" baseline="0">
                <a:solidFill>
                  <a:schemeClr val="tx1"/>
                </a:solidFill>
              </a:defRPr>
            </a:lvl1pPr>
          </a:lstStyle>
          <a:p>
            <a:pPr lvl="0"/>
            <a:r>
              <a:rPr lang="en-US"/>
              <a:t>Click to edit Master text styles</a:t>
            </a:r>
          </a:p>
        </p:txBody>
      </p:sp>
      <p:cxnSp>
        <p:nvCxnSpPr>
          <p:cNvPr id="6" name="Straight Connector 5"/>
          <p:cNvCxnSpPr/>
          <p:nvPr userDrawn="1"/>
        </p:nvCxnSpPr>
        <p:spPr>
          <a:xfrm>
            <a:off x="6093303" y="2194320"/>
            <a:ext cx="0" cy="3911992"/>
          </a:xfrm>
          <a:prstGeom prst="line">
            <a:avLst/>
          </a:prstGeom>
          <a:ln w="3175" cap="rnd">
            <a:solidFill>
              <a:schemeClr val="tx2"/>
            </a:solidFill>
            <a:prstDash val="sysDash"/>
            <a:round/>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41"/>
          </p:nvPr>
        </p:nvSpPr>
        <p:spPr>
          <a:xfrm>
            <a:off x="558956" y="2320264"/>
            <a:ext cx="2402729" cy="258964"/>
          </a:xfrm>
        </p:spPr>
        <p:txBody>
          <a:bodyPr/>
          <a:lstStyle>
            <a:lvl1pPr marL="0" indent="0">
              <a:buNone/>
              <a:defRPr sz="1200" cap="none" baseline="0">
                <a:solidFill>
                  <a:schemeClr val="tx2"/>
                </a:solidFill>
              </a:defRPr>
            </a:lvl1pPr>
          </a:lstStyle>
          <a:p>
            <a:pPr lvl="0"/>
            <a:r>
              <a:rPr lang="en-US"/>
              <a:t>Click to edit Master text styles</a:t>
            </a:r>
          </a:p>
        </p:txBody>
      </p:sp>
      <p:sp>
        <p:nvSpPr>
          <p:cNvPr id="4" name="Picture Placeholder 3"/>
          <p:cNvSpPr>
            <a:spLocks noGrp="1"/>
          </p:cNvSpPr>
          <p:nvPr>
            <p:ph type="pic" sz="quarter" idx="42"/>
          </p:nvPr>
        </p:nvSpPr>
        <p:spPr>
          <a:xfrm>
            <a:off x="550863" y="2579502"/>
            <a:ext cx="2411412" cy="1879209"/>
          </a:xfrm>
        </p:spPr>
        <p:txBody>
          <a:bodyPr/>
          <a:lstStyle/>
          <a:p>
            <a:r>
              <a:rPr lang="en-US" dirty="0"/>
              <a:t>Click icon to add picture</a:t>
            </a:r>
            <a:endParaRPr lang="da-DK" dirty="0"/>
          </a:p>
        </p:txBody>
      </p:sp>
      <p:sp>
        <p:nvSpPr>
          <p:cNvPr id="39" name="Text Placeholder 5"/>
          <p:cNvSpPr>
            <a:spLocks noGrp="1"/>
          </p:cNvSpPr>
          <p:nvPr>
            <p:ph type="body" sz="quarter" idx="55"/>
          </p:nvPr>
        </p:nvSpPr>
        <p:spPr>
          <a:xfrm>
            <a:off x="3219876" y="2310824"/>
            <a:ext cx="2402729" cy="258964"/>
          </a:xfrm>
        </p:spPr>
        <p:txBody>
          <a:bodyPr/>
          <a:lstStyle>
            <a:lvl1pPr marL="0" indent="0">
              <a:buNone/>
              <a:defRPr sz="1200" cap="none" baseline="0">
                <a:solidFill>
                  <a:schemeClr val="tx2"/>
                </a:solidFill>
              </a:defRPr>
            </a:lvl1pPr>
          </a:lstStyle>
          <a:p>
            <a:pPr lvl="0"/>
            <a:r>
              <a:rPr lang="en-US"/>
              <a:t>Click to edit Master text styles</a:t>
            </a:r>
          </a:p>
        </p:txBody>
      </p:sp>
      <p:sp>
        <p:nvSpPr>
          <p:cNvPr id="40" name="Picture Placeholder 3"/>
          <p:cNvSpPr>
            <a:spLocks noGrp="1"/>
          </p:cNvSpPr>
          <p:nvPr>
            <p:ph type="pic" sz="quarter" idx="56"/>
          </p:nvPr>
        </p:nvSpPr>
        <p:spPr>
          <a:xfrm>
            <a:off x="3211783" y="2570062"/>
            <a:ext cx="2411412" cy="1879209"/>
          </a:xfrm>
        </p:spPr>
        <p:txBody>
          <a:bodyPr/>
          <a:lstStyle/>
          <a:p>
            <a:r>
              <a:rPr lang="en-US" dirty="0"/>
              <a:t>Click icon to add picture</a:t>
            </a:r>
            <a:endParaRPr lang="da-DK"/>
          </a:p>
        </p:txBody>
      </p:sp>
      <p:sp>
        <p:nvSpPr>
          <p:cNvPr id="42" name="Text Placeholder 5"/>
          <p:cNvSpPr>
            <a:spLocks noGrp="1"/>
          </p:cNvSpPr>
          <p:nvPr>
            <p:ph type="body" sz="quarter" idx="58"/>
          </p:nvPr>
        </p:nvSpPr>
        <p:spPr>
          <a:xfrm>
            <a:off x="6521412" y="2318916"/>
            <a:ext cx="2402729" cy="258964"/>
          </a:xfrm>
        </p:spPr>
        <p:txBody>
          <a:bodyPr/>
          <a:lstStyle>
            <a:lvl1pPr marL="0" indent="0">
              <a:buNone/>
              <a:defRPr sz="1200" cap="none" baseline="0">
                <a:solidFill>
                  <a:schemeClr val="tx2"/>
                </a:solidFill>
              </a:defRPr>
            </a:lvl1pPr>
          </a:lstStyle>
          <a:p>
            <a:pPr lvl="0"/>
            <a:r>
              <a:rPr lang="en-US"/>
              <a:t>Click to edit Master text styles</a:t>
            </a:r>
          </a:p>
        </p:txBody>
      </p:sp>
      <p:sp>
        <p:nvSpPr>
          <p:cNvPr id="43" name="Picture Placeholder 3"/>
          <p:cNvSpPr>
            <a:spLocks noGrp="1"/>
          </p:cNvSpPr>
          <p:nvPr>
            <p:ph type="pic" sz="quarter" idx="59"/>
          </p:nvPr>
        </p:nvSpPr>
        <p:spPr>
          <a:xfrm>
            <a:off x="6513319" y="2578154"/>
            <a:ext cx="2411412" cy="1879209"/>
          </a:xfrm>
        </p:spPr>
        <p:txBody>
          <a:bodyPr/>
          <a:lstStyle/>
          <a:p>
            <a:r>
              <a:rPr lang="en-US" dirty="0"/>
              <a:t>Click icon to add picture</a:t>
            </a:r>
            <a:endParaRPr lang="da-DK"/>
          </a:p>
        </p:txBody>
      </p:sp>
      <p:sp>
        <p:nvSpPr>
          <p:cNvPr id="45" name="Text Placeholder 5"/>
          <p:cNvSpPr>
            <a:spLocks noGrp="1"/>
          </p:cNvSpPr>
          <p:nvPr>
            <p:ph type="body" sz="quarter" idx="61"/>
          </p:nvPr>
        </p:nvSpPr>
        <p:spPr>
          <a:xfrm>
            <a:off x="9182332" y="2309476"/>
            <a:ext cx="2402729" cy="258964"/>
          </a:xfrm>
        </p:spPr>
        <p:txBody>
          <a:bodyPr/>
          <a:lstStyle>
            <a:lvl1pPr marL="0" indent="0">
              <a:buNone/>
              <a:defRPr sz="1200" cap="none" baseline="0">
                <a:solidFill>
                  <a:schemeClr val="tx2"/>
                </a:solidFill>
              </a:defRPr>
            </a:lvl1pPr>
          </a:lstStyle>
          <a:p>
            <a:pPr lvl="0"/>
            <a:r>
              <a:rPr lang="en-US"/>
              <a:t>Click to edit Master text styles</a:t>
            </a:r>
          </a:p>
        </p:txBody>
      </p:sp>
      <p:sp>
        <p:nvSpPr>
          <p:cNvPr id="46" name="Picture Placeholder 3"/>
          <p:cNvSpPr>
            <a:spLocks noGrp="1"/>
          </p:cNvSpPr>
          <p:nvPr>
            <p:ph type="pic" sz="quarter" idx="62"/>
          </p:nvPr>
        </p:nvSpPr>
        <p:spPr>
          <a:xfrm>
            <a:off x="9174239" y="2568714"/>
            <a:ext cx="2411412" cy="1879209"/>
          </a:xfrm>
        </p:spPr>
        <p:txBody>
          <a:bodyPr/>
          <a:lstStyle/>
          <a:p>
            <a:r>
              <a:rPr lang="en-US" dirty="0"/>
              <a:t>Click icon to add picture</a:t>
            </a:r>
            <a:endParaRPr lang="da-DK" dirty="0"/>
          </a:p>
        </p:txBody>
      </p:sp>
      <p:sp>
        <p:nvSpPr>
          <p:cNvPr id="21" name="Pladsholder til sidefod 13">
            <a:extLst>
              <a:ext uri="{FF2B5EF4-FFF2-40B4-BE49-F238E27FC236}">
                <a16:creationId xmlns:a16="http://schemas.microsoft.com/office/drawing/2014/main" id="{235C2D82-3730-427F-B9C6-EEAED3D971D6}"/>
              </a:ext>
            </a:extLst>
          </p:cNvPr>
          <p:cNvSpPr>
            <a:spLocks noGrp="1"/>
          </p:cNvSpPr>
          <p:nvPr>
            <p:ph type="ftr" sz="quarter" idx="63"/>
          </p:nvPr>
        </p:nvSpPr>
        <p:spPr>
          <a:xfrm>
            <a:off x="7906871" y="6193694"/>
            <a:ext cx="3706729" cy="297594"/>
          </a:xfrm>
          <a:prstGeom prst="rect">
            <a:avLst/>
          </a:prstGeom>
        </p:spPr>
        <p:txBody>
          <a:bodyPr/>
          <a:lstStyle>
            <a:lvl1pPr>
              <a:defRPr/>
            </a:lvl1pPr>
          </a:lstStyle>
          <a:p>
            <a:r>
              <a:rPr lang="en-US" dirty="0"/>
              <a:t>Confidential</a:t>
            </a:r>
            <a:endParaRPr lang="en-GB" dirty="0"/>
          </a:p>
        </p:txBody>
      </p:sp>
      <p:sp>
        <p:nvSpPr>
          <p:cNvPr id="22" name="Logo Placeholder logo">
            <a:extLst>
              <a:ext uri="{FF2B5EF4-FFF2-40B4-BE49-F238E27FC236}">
                <a16:creationId xmlns:a16="http://schemas.microsoft.com/office/drawing/2014/main" id="{A3089ED9-5706-49D9-939B-65982FDF620D}"/>
              </a:ext>
            </a:extLst>
          </p:cNvPr>
          <p:cNvSpPr txBox="1">
            <a:spLocks/>
          </p:cNvSpPr>
          <p:nvPr userDrawn="1"/>
        </p:nvSpPr>
        <p:spPr>
          <a:xfrm>
            <a:off x="10502900" y="454280"/>
            <a:ext cx="1138238" cy="312728"/>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a:t>.</a:t>
            </a:r>
            <a:endParaRPr lang="da-DK" dirty="0"/>
          </a:p>
        </p:txBody>
      </p:sp>
      <p:sp>
        <p:nvSpPr>
          <p:cNvPr id="29" name="Content Placeholder 3">
            <a:extLst>
              <a:ext uri="{FF2B5EF4-FFF2-40B4-BE49-F238E27FC236}">
                <a16:creationId xmlns:a16="http://schemas.microsoft.com/office/drawing/2014/main" id="{AE4951C9-16F8-4F72-B8AF-DE85779F02CA}"/>
              </a:ext>
            </a:extLst>
          </p:cNvPr>
          <p:cNvSpPr>
            <a:spLocks noGrp="1"/>
          </p:cNvSpPr>
          <p:nvPr>
            <p:ph sz="quarter" idx="53"/>
          </p:nvPr>
        </p:nvSpPr>
        <p:spPr>
          <a:xfrm>
            <a:off x="550273" y="4457363"/>
            <a:ext cx="2410823" cy="1757414"/>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sz="1400"/>
            </a:lvl1pPr>
            <a:lvl2pPr marL="800100" indent="-342900" algn="l">
              <a:buFont typeface="Arial" panose="020B0604020202020204" pitchFamily="34" charset="0"/>
              <a:buChar char="•"/>
              <a:defRPr sz="1400"/>
            </a:lvl2pPr>
            <a:lvl3pPr marL="1257300" indent="-342900" algn="l">
              <a:buFont typeface="Arial" panose="020B0604020202020204" pitchFamily="34" charset="0"/>
              <a:buChar char="•"/>
              <a:defRPr sz="1400"/>
            </a:lvl3pPr>
            <a:lvl4pPr>
              <a:defRPr sz="1400"/>
            </a:lvl4pPr>
            <a:lvl5pPr>
              <a:defRPr sz="1400"/>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p:txBody>
      </p:sp>
      <p:sp>
        <p:nvSpPr>
          <p:cNvPr id="30" name="Content Placeholder 3">
            <a:extLst>
              <a:ext uri="{FF2B5EF4-FFF2-40B4-BE49-F238E27FC236}">
                <a16:creationId xmlns:a16="http://schemas.microsoft.com/office/drawing/2014/main" id="{E72C0824-B095-4C75-9BA7-9F36579E5214}"/>
              </a:ext>
            </a:extLst>
          </p:cNvPr>
          <p:cNvSpPr>
            <a:spLocks noGrp="1"/>
          </p:cNvSpPr>
          <p:nvPr>
            <p:ph sz="quarter" idx="64"/>
          </p:nvPr>
        </p:nvSpPr>
        <p:spPr>
          <a:xfrm>
            <a:off x="3209130" y="4457363"/>
            <a:ext cx="2410823" cy="1757414"/>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sz="1400"/>
            </a:lvl1pPr>
            <a:lvl2pPr marL="800100" indent="-342900" algn="l">
              <a:buFont typeface="Arial" panose="020B0604020202020204" pitchFamily="34" charset="0"/>
              <a:buChar char="•"/>
              <a:defRPr sz="1400"/>
            </a:lvl2pPr>
            <a:lvl3pPr marL="1257300" indent="-342900" algn="l">
              <a:buFont typeface="Arial" panose="020B0604020202020204" pitchFamily="34" charset="0"/>
              <a:buChar char="•"/>
              <a:defRPr sz="1400"/>
            </a:lvl3pPr>
            <a:lvl4pPr>
              <a:defRPr sz="1400"/>
            </a:lvl4pPr>
            <a:lvl5pPr>
              <a:defRPr sz="1400"/>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p:txBody>
      </p:sp>
      <p:sp>
        <p:nvSpPr>
          <p:cNvPr id="31" name="Content Placeholder 3">
            <a:extLst>
              <a:ext uri="{FF2B5EF4-FFF2-40B4-BE49-F238E27FC236}">
                <a16:creationId xmlns:a16="http://schemas.microsoft.com/office/drawing/2014/main" id="{76A63660-9A76-44D8-AB2C-71DD2AC45D29}"/>
              </a:ext>
            </a:extLst>
          </p:cNvPr>
          <p:cNvSpPr>
            <a:spLocks noGrp="1"/>
          </p:cNvSpPr>
          <p:nvPr>
            <p:ph sz="quarter" idx="65"/>
          </p:nvPr>
        </p:nvSpPr>
        <p:spPr>
          <a:xfrm>
            <a:off x="6521412" y="4457363"/>
            <a:ext cx="2410823" cy="1757414"/>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sz="1400"/>
            </a:lvl1pPr>
            <a:lvl2pPr marL="800100" indent="-342900" algn="l">
              <a:buFont typeface="Arial" panose="020B0604020202020204" pitchFamily="34" charset="0"/>
              <a:buChar char="•"/>
              <a:defRPr sz="1400"/>
            </a:lvl2pPr>
            <a:lvl3pPr marL="1257300" indent="-342900" algn="l">
              <a:buFont typeface="Arial" panose="020B0604020202020204" pitchFamily="34" charset="0"/>
              <a:buChar char="•"/>
              <a:defRPr sz="1400"/>
            </a:lvl3pPr>
            <a:lvl4pPr>
              <a:defRPr sz="1400"/>
            </a:lvl4pPr>
            <a:lvl5pPr>
              <a:defRPr sz="1400"/>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p:txBody>
      </p:sp>
      <p:sp>
        <p:nvSpPr>
          <p:cNvPr id="32" name="Content Placeholder 3">
            <a:extLst>
              <a:ext uri="{FF2B5EF4-FFF2-40B4-BE49-F238E27FC236}">
                <a16:creationId xmlns:a16="http://schemas.microsoft.com/office/drawing/2014/main" id="{14F145BF-E04C-4113-A01B-676044E31899}"/>
              </a:ext>
            </a:extLst>
          </p:cNvPr>
          <p:cNvSpPr>
            <a:spLocks noGrp="1"/>
          </p:cNvSpPr>
          <p:nvPr>
            <p:ph sz="quarter" idx="66"/>
          </p:nvPr>
        </p:nvSpPr>
        <p:spPr>
          <a:xfrm>
            <a:off x="9174238" y="4473673"/>
            <a:ext cx="2410823" cy="1757414"/>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sz="1400"/>
            </a:lvl1pPr>
            <a:lvl2pPr marL="800100" indent="-342900" algn="l">
              <a:buFont typeface="Arial" panose="020B0604020202020204" pitchFamily="34" charset="0"/>
              <a:buChar char="•"/>
              <a:defRPr sz="1400"/>
            </a:lvl2pPr>
            <a:lvl3pPr marL="1257300" indent="-342900" algn="l">
              <a:buFont typeface="Arial" panose="020B0604020202020204" pitchFamily="34" charset="0"/>
              <a:buChar char="•"/>
              <a:defRPr sz="1400"/>
            </a:lvl3pPr>
            <a:lvl4pPr>
              <a:defRPr sz="1400"/>
            </a:lvl4pPr>
            <a:lvl5pPr>
              <a:defRPr sz="1400"/>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p:txBody>
      </p:sp>
      <p:sp>
        <p:nvSpPr>
          <p:cNvPr id="23" name="Pladsholder til dato 11">
            <a:extLst>
              <a:ext uri="{FF2B5EF4-FFF2-40B4-BE49-F238E27FC236}">
                <a16:creationId xmlns:a16="http://schemas.microsoft.com/office/drawing/2014/main" id="{16760A45-483C-4FAC-89BA-50294A3A3773}"/>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tx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26610312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 og indhold_2 (blå)">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E0F1F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p:nvPr>
        </p:nvSpPr>
        <p:spPr>
          <a:xfrm>
            <a:off x="550863" y="454280"/>
            <a:ext cx="9952037" cy="934890"/>
          </a:xfrm>
        </p:spPr>
        <p:txBody>
          <a:bodyPr/>
          <a:lstStyle/>
          <a:p>
            <a:r>
              <a:rPr lang="en-US" noProof="0"/>
              <a:t>Click to edit Master title style</a:t>
            </a:r>
            <a:endParaRPr lang="da-DK" noProof="0"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202505"/>
          </a:xfrm>
        </p:spPr>
        <p:txBody>
          <a:bodyPr anchor="b"/>
          <a:lstStyle>
            <a:lvl1pPr marL="0" indent="0" algn="l">
              <a:lnSpc>
                <a:spcPct val="130000"/>
              </a:lnSpc>
              <a:spcBef>
                <a:spcPts val="0"/>
              </a:spcBef>
              <a:buNone/>
              <a:defRPr sz="1200" b="0" cap="all" spc="300" baseline="0">
                <a:solidFill>
                  <a:schemeClr val="tx2"/>
                </a:solidFill>
                <a:latin typeface="+mj-lt"/>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11" name="Pladsholder til sidefod 13">
            <a:extLst>
              <a:ext uri="{FF2B5EF4-FFF2-40B4-BE49-F238E27FC236}">
                <a16:creationId xmlns:a16="http://schemas.microsoft.com/office/drawing/2014/main" id="{B9C94402-8B04-491E-8299-690041797D28}"/>
              </a:ext>
            </a:extLst>
          </p:cNvPr>
          <p:cNvSpPr>
            <a:spLocks noGrp="1"/>
          </p:cNvSpPr>
          <p:nvPr>
            <p:ph type="ftr" sz="quarter" idx="22"/>
          </p:nvPr>
        </p:nvSpPr>
        <p:spPr>
          <a:xfrm>
            <a:off x="7906871" y="6193694"/>
            <a:ext cx="3706729" cy="297594"/>
          </a:xfrm>
          <a:prstGeom prst="rect">
            <a:avLst/>
          </a:prstGeom>
        </p:spPr>
        <p:txBody>
          <a:bodyPr/>
          <a:lstStyle>
            <a:lvl1pPr>
              <a:defRPr/>
            </a:lvl1pPr>
          </a:lstStyle>
          <a:p>
            <a:r>
              <a:rPr lang="en-US" dirty="0"/>
              <a:t>Confidential</a:t>
            </a:r>
            <a:endParaRPr lang="en-GB" dirty="0"/>
          </a:p>
        </p:txBody>
      </p:sp>
      <p:sp>
        <p:nvSpPr>
          <p:cNvPr id="12" name="Logo Placeholder logo">
            <a:extLst>
              <a:ext uri="{FF2B5EF4-FFF2-40B4-BE49-F238E27FC236}">
                <a16:creationId xmlns:a16="http://schemas.microsoft.com/office/drawing/2014/main" id="{604AF960-6FC4-4A9E-941F-BD61E6BFD161}"/>
              </a:ext>
            </a:extLst>
          </p:cNvPr>
          <p:cNvSpPr txBox="1">
            <a:spLocks/>
          </p:cNvSpPr>
          <p:nvPr userDrawn="1"/>
        </p:nvSpPr>
        <p:spPr>
          <a:xfrm>
            <a:off x="10502900" y="454280"/>
            <a:ext cx="1138238" cy="312728"/>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a:t>.</a:t>
            </a:r>
            <a:endParaRPr lang="da-DK" dirty="0"/>
          </a:p>
        </p:txBody>
      </p:sp>
      <p:cxnSp>
        <p:nvCxnSpPr>
          <p:cNvPr id="13" name="Straight Connector 12">
            <a:extLst>
              <a:ext uri="{FF2B5EF4-FFF2-40B4-BE49-F238E27FC236}">
                <a16:creationId xmlns:a16="http://schemas.microsoft.com/office/drawing/2014/main" id="{5246E081-5BE2-4353-827B-DC86D1A1AEF5}"/>
              </a:ext>
            </a:extLst>
          </p:cNvPr>
          <p:cNvCxnSpPr>
            <a:cxnSpLocks/>
          </p:cNvCxnSpPr>
          <p:nvPr userDrawn="1"/>
        </p:nvCxnSpPr>
        <p:spPr>
          <a:xfrm>
            <a:off x="11654790" y="6341745"/>
            <a:ext cx="0" cy="7239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BAB70D53-64D5-4543-9AFA-569465E3140C}"/>
              </a:ext>
            </a:extLst>
          </p:cNvPr>
          <p:cNvSpPr>
            <a:spLocks noGrp="1"/>
          </p:cNvSpPr>
          <p:nvPr>
            <p:ph sz="quarter" idx="23"/>
          </p:nvPr>
        </p:nvSpPr>
        <p:spPr>
          <a:xfrm>
            <a:off x="550863" y="1600200"/>
            <a:ext cx="11063288" cy="4503738"/>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lvl1pPr>
            <a:lvl2pPr marL="800100" indent="-342900" algn="l">
              <a:buFont typeface="Arial" panose="020B0604020202020204" pitchFamily="34" charset="0"/>
              <a:buChar char="•"/>
              <a:defRPr/>
            </a:lvl2pPr>
            <a:lvl3pPr marL="1257300" indent="-342900" algn="l">
              <a:buFont typeface="Arial" panose="020B0604020202020204" pitchFamily="34" charset="0"/>
              <a:buChar char="•"/>
              <a:defRPr/>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
        <p:nvSpPr>
          <p:cNvPr id="14" name="Pladsholder til dato 11">
            <a:extLst>
              <a:ext uri="{FF2B5EF4-FFF2-40B4-BE49-F238E27FC236}">
                <a16:creationId xmlns:a16="http://schemas.microsoft.com/office/drawing/2014/main" id="{9542072F-141C-42E1-9AC3-79F658D4A344}"/>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tx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13997306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 og indhold_3 (lys blå)">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3F9F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p:nvPr>
        </p:nvSpPr>
        <p:spPr>
          <a:xfrm>
            <a:off x="550863" y="454280"/>
            <a:ext cx="9952037" cy="934890"/>
          </a:xfrm>
        </p:spPr>
        <p:txBody>
          <a:bodyPr/>
          <a:lstStyle/>
          <a:p>
            <a:r>
              <a:rPr lang="en-US" noProof="0"/>
              <a:t>Click to edit Master title style</a:t>
            </a:r>
            <a:endParaRPr lang="da-DK" noProof="0"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Logo Placeholder logo"/>
          <p:cNvSpPr txBox="1">
            <a:spLocks/>
          </p:cNvSpPr>
          <p:nvPr userDrawn="1"/>
        </p:nvSpPr>
        <p:spPr>
          <a:xfrm>
            <a:off x="10502900" y="454280"/>
            <a:ext cx="1138238" cy="312728"/>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a:t>.</a:t>
            </a:r>
            <a:endParaRPr lang="da-DK" dirty="0"/>
          </a:p>
        </p:txBody>
      </p:sp>
      <p:sp>
        <p:nvSpPr>
          <p:cNvPr id="11" name="Text Placeholder 1">
            <a:extLst>
              <a:ext uri="{FF2B5EF4-FFF2-40B4-BE49-F238E27FC236}">
                <a16:creationId xmlns:a16="http://schemas.microsoft.com/office/drawing/2014/main" id="{B5393A4A-D0BC-4D8E-A587-E9F87B002222}"/>
              </a:ext>
            </a:extLst>
          </p:cNvPr>
          <p:cNvSpPr>
            <a:spLocks noGrp="1"/>
          </p:cNvSpPr>
          <p:nvPr>
            <p:ph type="body" sz="quarter" idx="21"/>
          </p:nvPr>
        </p:nvSpPr>
        <p:spPr>
          <a:xfrm>
            <a:off x="550862" y="251775"/>
            <a:ext cx="11090275" cy="202505"/>
          </a:xfrm>
        </p:spPr>
        <p:txBody>
          <a:bodyPr anchor="b"/>
          <a:lstStyle>
            <a:lvl1pPr marL="0" indent="0" algn="l">
              <a:lnSpc>
                <a:spcPct val="130000"/>
              </a:lnSpc>
              <a:spcBef>
                <a:spcPts val="0"/>
              </a:spcBef>
              <a:buNone/>
              <a:defRPr sz="1200" b="0" cap="all" spc="300" baseline="0">
                <a:solidFill>
                  <a:schemeClr val="tx2"/>
                </a:solidFill>
                <a:latin typeface="+mj-lt"/>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12" name="Pladsholder til sidefod 13">
            <a:extLst>
              <a:ext uri="{FF2B5EF4-FFF2-40B4-BE49-F238E27FC236}">
                <a16:creationId xmlns:a16="http://schemas.microsoft.com/office/drawing/2014/main" id="{B992410C-4D48-49A7-9595-41AEDA2EDA1B}"/>
              </a:ext>
            </a:extLst>
          </p:cNvPr>
          <p:cNvSpPr>
            <a:spLocks noGrp="1"/>
          </p:cNvSpPr>
          <p:nvPr>
            <p:ph type="ftr" sz="quarter" idx="23"/>
          </p:nvPr>
        </p:nvSpPr>
        <p:spPr>
          <a:xfrm>
            <a:off x="7906871" y="6193694"/>
            <a:ext cx="3706729" cy="297594"/>
          </a:xfrm>
          <a:prstGeom prst="rect">
            <a:avLst/>
          </a:prstGeom>
        </p:spPr>
        <p:txBody>
          <a:bodyPr/>
          <a:lstStyle>
            <a:lvl1pPr>
              <a:defRPr/>
            </a:lvl1pPr>
          </a:lstStyle>
          <a:p>
            <a:r>
              <a:rPr lang="en-US" dirty="0"/>
              <a:t>Confidential</a:t>
            </a:r>
            <a:endParaRPr lang="en-GB" dirty="0"/>
          </a:p>
        </p:txBody>
      </p:sp>
      <p:cxnSp>
        <p:nvCxnSpPr>
          <p:cNvPr id="13" name="Straight Connector 12">
            <a:extLst>
              <a:ext uri="{FF2B5EF4-FFF2-40B4-BE49-F238E27FC236}">
                <a16:creationId xmlns:a16="http://schemas.microsoft.com/office/drawing/2014/main" id="{7D893CC3-CAC1-44BA-A603-474C2A879F44}"/>
              </a:ext>
            </a:extLst>
          </p:cNvPr>
          <p:cNvCxnSpPr>
            <a:cxnSpLocks/>
          </p:cNvCxnSpPr>
          <p:nvPr userDrawn="1"/>
        </p:nvCxnSpPr>
        <p:spPr>
          <a:xfrm>
            <a:off x="11654790" y="6341745"/>
            <a:ext cx="0" cy="7239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Content Placeholder 4">
            <a:extLst>
              <a:ext uri="{FF2B5EF4-FFF2-40B4-BE49-F238E27FC236}">
                <a16:creationId xmlns:a16="http://schemas.microsoft.com/office/drawing/2014/main" id="{B85C745A-D5E9-4878-A793-D59282A8A432}"/>
              </a:ext>
            </a:extLst>
          </p:cNvPr>
          <p:cNvSpPr>
            <a:spLocks noGrp="1"/>
          </p:cNvSpPr>
          <p:nvPr>
            <p:ph sz="quarter" idx="24"/>
          </p:nvPr>
        </p:nvSpPr>
        <p:spPr>
          <a:xfrm>
            <a:off x="550863" y="1600200"/>
            <a:ext cx="11063288" cy="4503738"/>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lvl1pPr>
            <a:lvl2pPr marL="800100" indent="-342900" algn="l">
              <a:buFont typeface="Arial" panose="020B0604020202020204" pitchFamily="34" charset="0"/>
              <a:buChar char="•"/>
              <a:defRPr/>
            </a:lvl2pPr>
            <a:lvl3pPr marL="1257300" indent="-342900" algn="l">
              <a:buFont typeface="Arial" panose="020B0604020202020204" pitchFamily="34" charset="0"/>
              <a:buChar char="•"/>
              <a:defRPr/>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
        <p:nvSpPr>
          <p:cNvPr id="14" name="Pladsholder til dato 11">
            <a:extLst>
              <a:ext uri="{FF2B5EF4-FFF2-40B4-BE49-F238E27FC236}">
                <a16:creationId xmlns:a16="http://schemas.microsoft.com/office/drawing/2014/main" id="{E38FE247-58CF-4265-8413-FEC57772A91A}"/>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tx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23193750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el og indhold_4 (blå grafi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4096"/>
          </a:xfrm>
          <a:prstGeom prst="rect">
            <a:avLst/>
          </a:prstGeom>
        </p:spPr>
      </p:pic>
      <p:sp>
        <p:nvSpPr>
          <p:cNvPr id="2" name="Title 1"/>
          <p:cNvSpPr>
            <a:spLocks noGrp="1"/>
          </p:cNvSpPr>
          <p:nvPr>
            <p:ph type="title"/>
          </p:nvPr>
        </p:nvSpPr>
        <p:spPr>
          <a:xfrm>
            <a:off x="550863" y="454280"/>
            <a:ext cx="9934327" cy="934890"/>
          </a:xfrm>
        </p:spPr>
        <p:txBody>
          <a:bodyPr/>
          <a:lstStyle>
            <a:lvl1pPr>
              <a:defRPr>
                <a:solidFill>
                  <a:schemeClr val="bg1"/>
                </a:solidFill>
              </a:defRPr>
            </a:lvl1pPr>
          </a:lstStyle>
          <a:p>
            <a:r>
              <a:rPr lang="en-US" noProof="0"/>
              <a:t>Click to edit Master title style</a:t>
            </a:r>
            <a:endParaRPr lang="da-DK" noProof="0" dirty="0"/>
          </a:p>
        </p:txBody>
      </p:sp>
      <p:sp>
        <p:nvSpPr>
          <p:cNvPr id="10" name="Pladsholder til slidenummer 9"/>
          <p:cNvSpPr>
            <a:spLocks noGrp="1"/>
          </p:cNvSpPr>
          <p:nvPr>
            <p:ph type="sldNum" sz="quarter" idx="20"/>
          </p:nvPr>
        </p:nvSpPr>
        <p:spPr/>
        <p:txBody>
          <a:bodyPr/>
          <a:lstStyle>
            <a:lvl1pPr>
              <a:defRPr>
                <a:solidFill>
                  <a:schemeClr val="bg1"/>
                </a:solidFill>
              </a:defRPr>
            </a:lvl1p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202505"/>
          </a:xfrm>
        </p:spPr>
        <p:txBody>
          <a:bodyPr anchor="b"/>
          <a:lstStyle>
            <a:lvl1pPr marL="0" indent="0" algn="l">
              <a:lnSpc>
                <a:spcPct val="130000"/>
              </a:lnSpc>
              <a:spcBef>
                <a:spcPts val="0"/>
              </a:spcBef>
              <a:buNone/>
              <a:defRPr sz="1200" b="0" cap="all" spc="300" baseline="0">
                <a:solidFill>
                  <a:schemeClr val="bg1"/>
                </a:solidFill>
                <a:latin typeface="+mj-lt"/>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11" name="Pladsholder til sidefod 13">
            <a:extLst>
              <a:ext uri="{FF2B5EF4-FFF2-40B4-BE49-F238E27FC236}">
                <a16:creationId xmlns:a16="http://schemas.microsoft.com/office/drawing/2014/main" id="{D36F398A-F5CE-4FA3-8085-E2706A03FEBA}"/>
              </a:ext>
            </a:extLst>
          </p:cNvPr>
          <p:cNvSpPr>
            <a:spLocks noGrp="1"/>
          </p:cNvSpPr>
          <p:nvPr>
            <p:ph type="ftr" sz="quarter" idx="29"/>
          </p:nvPr>
        </p:nvSpPr>
        <p:spPr>
          <a:xfrm>
            <a:off x="7906871" y="6193694"/>
            <a:ext cx="3706729" cy="297594"/>
          </a:xfrm>
          <a:prstGeom prst="rect">
            <a:avLst/>
          </a:prstGeom>
        </p:spPr>
        <p:txBody>
          <a:bodyPr/>
          <a:lstStyle>
            <a:lvl1pPr>
              <a:defRPr>
                <a:solidFill>
                  <a:schemeClr val="bg1"/>
                </a:solidFill>
              </a:defRPr>
            </a:lvl1pPr>
          </a:lstStyle>
          <a:p>
            <a:r>
              <a:rPr lang="en-US" dirty="0"/>
              <a:t>Confidential</a:t>
            </a:r>
            <a:endParaRPr lang="en-GB" dirty="0"/>
          </a:p>
        </p:txBody>
      </p:sp>
      <p:pic>
        <p:nvPicPr>
          <p:cNvPr id="13" name="Picture 3" descr="C:\Users\tno\Desktop\3723_RTX_powerpoint\JPG_PNG\RTX_logo_hvid.png">
            <a:extLst>
              <a:ext uri="{FF2B5EF4-FFF2-40B4-BE49-F238E27FC236}">
                <a16:creationId xmlns:a16="http://schemas.microsoft.com/office/drawing/2014/main" id="{87CFC0B1-4DDF-4D19-932A-20415350A72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485190" y="443819"/>
            <a:ext cx="1155948" cy="33970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BA6D3992-3D40-47E0-9816-748EE9095006}"/>
              </a:ext>
            </a:extLst>
          </p:cNvPr>
          <p:cNvCxnSpPr>
            <a:cxnSpLocks/>
          </p:cNvCxnSpPr>
          <p:nvPr userDrawn="1"/>
        </p:nvCxnSpPr>
        <p:spPr>
          <a:xfrm>
            <a:off x="11654790" y="6341745"/>
            <a:ext cx="0" cy="7239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4">
            <a:extLst>
              <a:ext uri="{FF2B5EF4-FFF2-40B4-BE49-F238E27FC236}">
                <a16:creationId xmlns:a16="http://schemas.microsoft.com/office/drawing/2014/main" id="{277577F2-3527-40DC-8BC4-B6B3BEE9CF15}"/>
              </a:ext>
            </a:extLst>
          </p:cNvPr>
          <p:cNvSpPr>
            <a:spLocks noGrp="1"/>
          </p:cNvSpPr>
          <p:nvPr>
            <p:ph sz="quarter" idx="23"/>
          </p:nvPr>
        </p:nvSpPr>
        <p:spPr>
          <a:xfrm>
            <a:off x="550863" y="1600200"/>
            <a:ext cx="11063288" cy="4503738"/>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solidFill>
                  <a:schemeClr val="bg1"/>
                </a:solidFill>
              </a:defRPr>
            </a:lvl1pPr>
            <a:lvl2pPr marL="800100" indent="-342900" algn="l">
              <a:buFont typeface="Arial" panose="020B0604020202020204" pitchFamily="34" charset="0"/>
              <a:buChar char="•"/>
              <a:defRPr>
                <a:solidFill>
                  <a:schemeClr val="bg1"/>
                </a:solidFill>
              </a:defRPr>
            </a:lvl2pPr>
            <a:lvl3pPr marL="1257300" indent="-342900" algn="l">
              <a:buFont typeface="Arial" panose="020B0604020202020204" pitchFamily="34" charset="0"/>
              <a:buChar char="•"/>
              <a:defRPr>
                <a:solidFill>
                  <a:schemeClr val="bg1"/>
                </a:solidFill>
              </a:defRPr>
            </a:lvl3pPr>
            <a:lvl4pPr marL="1714500" indent="-342900" algn="l">
              <a:buFont typeface="Arial" panose="020B0604020202020204" pitchFamily="34" charset="0"/>
              <a:buChar char="•"/>
              <a:defRPr>
                <a:solidFill>
                  <a:schemeClr val="bg1"/>
                </a:solidFill>
              </a:defRPr>
            </a:lvl4pPr>
            <a:lvl5pPr marL="2171700" indent="-342900" algn="l">
              <a:buFont typeface="Arial" panose="020B0604020202020204" pitchFamily="34" charset="0"/>
              <a:buChar char="•"/>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
        <p:nvSpPr>
          <p:cNvPr id="12" name="Pladsholder til dato 11">
            <a:extLst>
              <a:ext uri="{FF2B5EF4-FFF2-40B4-BE49-F238E27FC236}">
                <a16:creationId xmlns:a16="http://schemas.microsoft.com/office/drawing/2014/main" id="{BB73B5F7-910D-4091-A84A-FF204E175B9F}"/>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bg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23651433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 billeder og indhold_2 (blå grafi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4096"/>
          </a:xfrm>
          <a:prstGeom prst="rect">
            <a:avLst/>
          </a:prstGeom>
        </p:spPr>
      </p:pic>
      <p:sp>
        <p:nvSpPr>
          <p:cNvPr id="2" name="Title 1"/>
          <p:cNvSpPr>
            <a:spLocks noGrp="1"/>
          </p:cNvSpPr>
          <p:nvPr>
            <p:ph type="title"/>
          </p:nvPr>
        </p:nvSpPr>
        <p:spPr>
          <a:xfrm>
            <a:off x="550863" y="454280"/>
            <a:ext cx="9934327" cy="934890"/>
          </a:xfrm>
        </p:spPr>
        <p:txBody>
          <a:bodyPr/>
          <a:lstStyle>
            <a:lvl1pPr>
              <a:defRPr>
                <a:solidFill>
                  <a:schemeClr val="bg1"/>
                </a:solidFill>
              </a:defRPr>
            </a:lvl1pPr>
          </a:lstStyle>
          <a:p>
            <a:r>
              <a:rPr lang="en-US" noProof="0"/>
              <a:t>Click to edit Master title style</a:t>
            </a:r>
            <a:endParaRPr lang="da-DK" noProof="0" dirty="0"/>
          </a:p>
        </p:txBody>
      </p:sp>
      <p:sp>
        <p:nvSpPr>
          <p:cNvPr id="10" name="Pladsholder til slidenummer 9"/>
          <p:cNvSpPr>
            <a:spLocks noGrp="1"/>
          </p:cNvSpPr>
          <p:nvPr>
            <p:ph type="sldNum" sz="quarter" idx="20"/>
          </p:nvPr>
        </p:nvSpPr>
        <p:spPr/>
        <p:txBody>
          <a:bodyPr/>
          <a:lstStyle>
            <a:lvl1pPr>
              <a:defRPr>
                <a:solidFill>
                  <a:schemeClr val="bg1"/>
                </a:solidFill>
              </a:defRPr>
            </a:lvl1p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202505"/>
          </a:xfrm>
        </p:spPr>
        <p:txBody>
          <a:bodyPr anchor="b"/>
          <a:lstStyle>
            <a:lvl1pPr marL="0" indent="0" algn="l">
              <a:lnSpc>
                <a:spcPct val="130000"/>
              </a:lnSpc>
              <a:spcBef>
                <a:spcPts val="0"/>
              </a:spcBef>
              <a:buNone/>
              <a:defRPr sz="1200" b="0" cap="all" spc="300" baseline="0">
                <a:solidFill>
                  <a:schemeClr val="bg1"/>
                </a:solidFill>
                <a:latin typeface="+mj-lt"/>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6" name="Text Placeholder 5"/>
          <p:cNvSpPr>
            <a:spLocks noGrp="1"/>
          </p:cNvSpPr>
          <p:nvPr>
            <p:ph type="body" sz="quarter" idx="22"/>
          </p:nvPr>
        </p:nvSpPr>
        <p:spPr>
          <a:xfrm>
            <a:off x="558956" y="1780823"/>
            <a:ext cx="3374316" cy="406752"/>
          </a:xfrm>
        </p:spPr>
        <p:txBody>
          <a:bodyPr/>
          <a:lstStyle>
            <a:lvl1pPr marL="0" indent="0">
              <a:buNone/>
              <a:defRPr cap="all" baseline="0">
                <a:solidFill>
                  <a:schemeClr val="bg1"/>
                </a:solidFill>
              </a:defRPr>
            </a:lvl1pPr>
          </a:lstStyle>
          <a:p>
            <a:pPr lvl="0"/>
            <a:r>
              <a:rPr lang="en-US"/>
              <a:t>Click to edit Master text styles</a:t>
            </a:r>
          </a:p>
        </p:txBody>
      </p:sp>
      <p:sp>
        <p:nvSpPr>
          <p:cNvPr id="12" name="Text Placeholder 5"/>
          <p:cNvSpPr>
            <a:spLocks noGrp="1"/>
          </p:cNvSpPr>
          <p:nvPr>
            <p:ph type="body" sz="quarter" idx="24"/>
          </p:nvPr>
        </p:nvSpPr>
        <p:spPr>
          <a:xfrm>
            <a:off x="4263760" y="1788916"/>
            <a:ext cx="3374316" cy="406752"/>
          </a:xfrm>
        </p:spPr>
        <p:txBody>
          <a:bodyPr/>
          <a:lstStyle>
            <a:lvl1pPr marL="0" indent="0">
              <a:buNone/>
              <a:defRPr cap="all" baseline="0">
                <a:solidFill>
                  <a:schemeClr val="bg1"/>
                </a:solidFill>
              </a:defRPr>
            </a:lvl1pPr>
          </a:lstStyle>
          <a:p>
            <a:pPr lvl="0"/>
            <a:r>
              <a:rPr lang="en-US"/>
              <a:t>Click to edit Master text styles</a:t>
            </a:r>
          </a:p>
        </p:txBody>
      </p:sp>
      <p:sp>
        <p:nvSpPr>
          <p:cNvPr id="14" name="Text Placeholder 5"/>
          <p:cNvSpPr>
            <a:spLocks noGrp="1"/>
          </p:cNvSpPr>
          <p:nvPr>
            <p:ph type="body" sz="quarter" idx="26"/>
          </p:nvPr>
        </p:nvSpPr>
        <p:spPr>
          <a:xfrm>
            <a:off x="7968564" y="1788916"/>
            <a:ext cx="3672448" cy="406752"/>
          </a:xfrm>
        </p:spPr>
        <p:txBody>
          <a:bodyPr/>
          <a:lstStyle>
            <a:lvl1pPr marL="0" indent="0">
              <a:buNone/>
              <a:defRPr cap="all" baseline="0">
                <a:solidFill>
                  <a:schemeClr val="bg1"/>
                </a:solidFill>
              </a:defRPr>
            </a:lvl1pPr>
          </a:lstStyle>
          <a:p>
            <a:pPr lvl="0"/>
            <a:r>
              <a:rPr lang="en-US"/>
              <a:t>Click to edit Master text styles</a:t>
            </a:r>
          </a:p>
        </p:txBody>
      </p:sp>
      <p:sp>
        <p:nvSpPr>
          <p:cNvPr id="16" name="Text Placeholder 5"/>
          <p:cNvSpPr>
            <a:spLocks noGrp="1"/>
          </p:cNvSpPr>
          <p:nvPr>
            <p:ph type="body" sz="quarter" idx="28"/>
          </p:nvPr>
        </p:nvSpPr>
        <p:spPr>
          <a:xfrm>
            <a:off x="7968565" y="4031765"/>
            <a:ext cx="3672448" cy="406752"/>
          </a:xfrm>
        </p:spPr>
        <p:txBody>
          <a:bodyPr/>
          <a:lstStyle>
            <a:lvl1pPr marL="0" indent="0">
              <a:buNone/>
              <a:defRPr cap="all" baseline="0">
                <a:solidFill>
                  <a:schemeClr val="bg1"/>
                </a:solidFill>
              </a:defRPr>
            </a:lvl1pPr>
          </a:lstStyle>
          <a:p>
            <a:pPr lvl="0"/>
            <a:r>
              <a:rPr lang="en-US"/>
              <a:t>Click to edit Master text styles</a:t>
            </a:r>
          </a:p>
        </p:txBody>
      </p:sp>
      <p:sp>
        <p:nvSpPr>
          <p:cNvPr id="17" name="Pladsholder til sidefod 13">
            <a:extLst>
              <a:ext uri="{FF2B5EF4-FFF2-40B4-BE49-F238E27FC236}">
                <a16:creationId xmlns:a16="http://schemas.microsoft.com/office/drawing/2014/main" id="{F1880B43-718C-40CA-9E8A-86D1E4E6DD2B}"/>
              </a:ext>
            </a:extLst>
          </p:cNvPr>
          <p:cNvSpPr>
            <a:spLocks noGrp="1"/>
          </p:cNvSpPr>
          <p:nvPr>
            <p:ph type="ftr" sz="quarter" idx="29"/>
          </p:nvPr>
        </p:nvSpPr>
        <p:spPr>
          <a:xfrm>
            <a:off x="7906871" y="6193694"/>
            <a:ext cx="3706729" cy="297594"/>
          </a:xfrm>
          <a:prstGeom prst="rect">
            <a:avLst/>
          </a:prstGeom>
        </p:spPr>
        <p:txBody>
          <a:bodyPr/>
          <a:lstStyle>
            <a:lvl1pPr>
              <a:defRPr>
                <a:solidFill>
                  <a:schemeClr val="bg1"/>
                </a:solidFill>
              </a:defRPr>
            </a:lvl1pPr>
          </a:lstStyle>
          <a:p>
            <a:r>
              <a:rPr lang="en-US" dirty="0"/>
              <a:t>Confidential</a:t>
            </a:r>
            <a:endParaRPr lang="en-GB" dirty="0"/>
          </a:p>
        </p:txBody>
      </p:sp>
      <p:pic>
        <p:nvPicPr>
          <p:cNvPr id="19" name="Picture 3" descr="C:\Users\tno\Desktop\3723_RTX_powerpoint\JPG_PNG\RTX_logo_hvid.png">
            <a:extLst>
              <a:ext uri="{FF2B5EF4-FFF2-40B4-BE49-F238E27FC236}">
                <a16:creationId xmlns:a16="http://schemas.microsoft.com/office/drawing/2014/main" id="{6386240F-C8F9-4711-A10D-77CE9475092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485190" y="443819"/>
            <a:ext cx="1155948" cy="33970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42C3B16E-36F5-47CE-9DBA-155D61FE85F6}"/>
              </a:ext>
            </a:extLst>
          </p:cNvPr>
          <p:cNvCxnSpPr>
            <a:cxnSpLocks/>
          </p:cNvCxnSpPr>
          <p:nvPr userDrawn="1"/>
        </p:nvCxnSpPr>
        <p:spPr>
          <a:xfrm>
            <a:off x="11654790" y="6341745"/>
            <a:ext cx="0" cy="7239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Content Placeholder 4">
            <a:extLst>
              <a:ext uri="{FF2B5EF4-FFF2-40B4-BE49-F238E27FC236}">
                <a16:creationId xmlns:a16="http://schemas.microsoft.com/office/drawing/2014/main" id="{F0AA131D-820D-4EB9-9992-B1D12E48C2B3}"/>
              </a:ext>
            </a:extLst>
          </p:cNvPr>
          <p:cNvSpPr>
            <a:spLocks noGrp="1"/>
          </p:cNvSpPr>
          <p:nvPr>
            <p:ph sz="quarter" idx="42"/>
          </p:nvPr>
        </p:nvSpPr>
        <p:spPr>
          <a:xfrm>
            <a:off x="558956" y="2202180"/>
            <a:ext cx="3381866" cy="3911764"/>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solidFill>
                  <a:schemeClr val="bg1"/>
                </a:solidFill>
              </a:defRPr>
            </a:lvl1pPr>
            <a:lvl2pPr marL="800100" indent="-342900" algn="l">
              <a:buFont typeface="Arial" panose="020B0604020202020204" pitchFamily="34" charset="0"/>
              <a:buChar char="•"/>
              <a:defRPr>
                <a:solidFill>
                  <a:schemeClr val="bg1"/>
                </a:solidFill>
              </a:defRPr>
            </a:lvl2pPr>
            <a:lvl3pPr marL="1257300" indent="-342900" algn="l">
              <a:buFont typeface="Arial" panose="020B0604020202020204" pitchFamily="34" charset="0"/>
              <a:buChar char="•"/>
              <a:defRPr>
                <a:solidFill>
                  <a:schemeClr val="bg1"/>
                </a:solidFill>
              </a:defRPr>
            </a:lvl3pPr>
            <a:lvl4pPr marL="1714500" indent="-342900" algn="l">
              <a:buFont typeface="Arial" panose="020B0604020202020204" pitchFamily="34" charset="0"/>
              <a:buChar char="•"/>
              <a:defRPr>
                <a:solidFill>
                  <a:schemeClr val="bg1"/>
                </a:solidFill>
              </a:defRPr>
            </a:lvl4pPr>
            <a:lvl5pPr marL="2171700" indent="-342900" algn="l">
              <a:buFont typeface="Arial" panose="020B0604020202020204" pitchFamily="34" charset="0"/>
              <a:buChar char="•"/>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
        <p:nvSpPr>
          <p:cNvPr id="24" name="Content Placeholder 4">
            <a:extLst>
              <a:ext uri="{FF2B5EF4-FFF2-40B4-BE49-F238E27FC236}">
                <a16:creationId xmlns:a16="http://schemas.microsoft.com/office/drawing/2014/main" id="{E41B89AA-DD47-48FA-8734-3FCBA4E01F62}"/>
              </a:ext>
            </a:extLst>
          </p:cNvPr>
          <p:cNvSpPr>
            <a:spLocks noGrp="1"/>
          </p:cNvSpPr>
          <p:nvPr>
            <p:ph sz="quarter" idx="43"/>
          </p:nvPr>
        </p:nvSpPr>
        <p:spPr>
          <a:xfrm>
            <a:off x="4263217" y="2202180"/>
            <a:ext cx="3381866" cy="3911764"/>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solidFill>
                  <a:schemeClr val="bg1"/>
                </a:solidFill>
              </a:defRPr>
            </a:lvl1pPr>
            <a:lvl2pPr marL="800100" indent="-342900" algn="l">
              <a:buFont typeface="Arial" panose="020B0604020202020204" pitchFamily="34" charset="0"/>
              <a:buChar char="•"/>
              <a:defRPr>
                <a:solidFill>
                  <a:schemeClr val="bg1"/>
                </a:solidFill>
              </a:defRPr>
            </a:lvl2pPr>
            <a:lvl3pPr marL="1257300" indent="-342900" algn="l">
              <a:buFont typeface="Arial" panose="020B0604020202020204" pitchFamily="34" charset="0"/>
              <a:buChar char="•"/>
              <a:defRPr>
                <a:solidFill>
                  <a:schemeClr val="bg1"/>
                </a:solidFill>
              </a:defRPr>
            </a:lvl3pPr>
            <a:lvl4pPr marL="1714500" indent="-342900" algn="l">
              <a:buFont typeface="Arial" panose="020B0604020202020204" pitchFamily="34" charset="0"/>
              <a:buChar char="•"/>
              <a:defRPr>
                <a:solidFill>
                  <a:schemeClr val="bg1"/>
                </a:solidFill>
              </a:defRPr>
            </a:lvl4pPr>
            <a:lvl5pPr marL="2171700" indent="-342900" algn="l">
              <a:buFont typeface="Arial" panose="020B0604020202020204" pitchFamily="34" charset="0"/>
              <a:buChar char="•"/>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
        <p:nvSpPr>
          <p:cNvPr id="25" name="Content Placeholder 4">
            <a:extLst>
              <a:ext uri="{FF2B5EF4-FFF2-40B4-BE49-F238E27FC236}">
                <a16:creationId xmlns:a16="http://schemas.microsoft.com/office/drawing/2014/main" id="{057E02F0-CA47-4502-A232-3B67B40BBB45}"/>
              </a:ext>
            </a:extLst>
          </p:cNvPr>
          <p:cNvSpPr>
            <a:spLocks noGrp="1"/>
          </p:cNvSpPr>
          <p:nvPr>
            <p:ph sz="quarter" idx="44"/>
          </p:nvPr>
        </p:nvSpPr>
        <p:spPr>
          <a:xfrm>
            <a:off x="7967478" y="2179320"/>
            <a:ext cx="3687311" cy="1630620"/>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solidFill>
                  <a:schemeClr val="bg1"/>
                </a:solidFill>
              </a:defRPr>
            </a:lvl1pPr>
            <a:lvl2pPr marL="800100" indent="-342900" algn="l">
              <a:buFont typeface="Arial" panose="020B0604020202020204" pitchFamily="34" charset="0"/>
              <a:buChar char="•"/>
              <a:defRPr>
                <a:solidFill>
                  <a:schemeClr val="bg1"/>
                </a:solidFill>
              </a:defRPr>
            </a:lvl2pPr>
            <a:lvl3pPr marL="1257300" indent="-342900" algn="l">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p:txBody>
      </p:sp>
      <p:sp>
        <p:nvSpPr>
          <p:cNvPr id="26" name="Content Placeholder 4">
            <a:extLst>
              <a:ext uri="{FF2B5EF4-FFF2-40B4-BE49-F238E27FC236}">
                <a16:creationId xmlns:a16="http://schemas.microsoft.com/office/drawing/2014/main" id="{9224B16E-B840-4CC9-86BB-50CFC6310028}"/>
              </a:ext>
            </a:extLst>
          </p:cNvPr>
          <p:cNvSpPr>
            <a:spLocks noGrp="1"/>
          </p:cNvSpPr>
          <p:nvPr>
            <p:ph sz="quarter" idx="45"/>
          </p:nvPr>
        </p:nvSpPr>
        <p:spPr>
          <a:xfrm>
            <a:off x="7971286" y="4411989"/>
            <a:ext cx="3687311" cy="1630620"/>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solidFill>
                  <a:schemeClr val="bg1"/>
                </a:solidFill>
              </a:defRPr>
            </a:lvl1pPr>
            <a:lvl2pPr marL="800100" indent="-342900" algn="l">
              <a:buFont typeface="Arial" panose="020B0604020202020204" pitchFamily="34" charset="0"/>
              <a:buChar char="•"/>
              <a:defRPr>
                <a:solidFill>
                  <a:schemeClr val="bg1"/>
                </a:solidFill>
              </a:defRPr>
            </a:lvl2pPr>
            <a:lvl3pPr marL="1257300" indent="-342900" algn="l">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p:txBody>
      </p:sp>
      <p:sp>
        <p:nvSpPr>
          <p:cNvPr id="18" name="Pladsholder til dato 11">
            <a:extLst>
              <a:ext uri="{FF2B5EF4-FFF2-40B4-BE49-F238E27FC236}">
                <a16:creationId xmlns:a16="http://schemas.microsoft.com/office/drawing/2014/main" id="{F15ADAE5-98A4-4A65-804B-2D2A57F65F92}"/>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bg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330619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p:nvPr>
        </p:nvSpPr>
        <p:spPr/>
        <p:txBody>
          <a:bodyPr/>
          <a:lstStyle>
            <a:lvl3pPr marL="285750" indent="-285750">
              <a:buFont typeface="Arial" panose="020B0604020202020204" pitchFamily="34" charset="0"/>
              <a:buChar char="•"/>
              <a:defRPr cap="all" baseline="0">
                <a:solidFill>
                  <a:schemeClr val="tx2"/>
                </a:solidFill>
              </a:defRPr>
            </a:lvl3pPr>
            <a:lvl4pPr marL="0" indent="0">
              <a:buNone/>
              <a:defRPr cap="all" baseline="0">
                <a:solidFill>
                  <a:schemeClr val="tx2"/>
                </a:solidFill>
              </a:defRPr>
            </a:lvl4pPr>
            <a:lvl5pPr marL="0" indent="0">
              <a:buNone/>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da-DK" noProof="0" dirty="0"/>
          </a:p>
        </p:txBody>
      </p:sp>
      <p:sp>
        <p:nvSpPr>
          <p:cNvPr id="9" name="Pladsholder til sidefod 8"/>
          <p:cNvSpPr>
            <a:spLocks noGrp="1"/>
          </p:cNvSpPr>
          <p:nvPr>
            <p:ph type="ftr" sz="quarter" idx="19"/>
          </p:nvPr>
        </p:nvSpPr>
        <p:spPr>
          <a:xfrm>
            <a:off x="8243047" y="6193694"/>
            <a:ext cx="3370553" cy="322900"/>
          </a:xfrm>
          <a:prstGeom prst="rect">
            <a:avLst/>
          </a:prstGeom>
        </p:spPr>
        <p:txBody>
          <a:bodyPr/>
          <a:lstStyle/>
          <a:p>
            <a:r>
              <a:rPr lang="en-US" dirty="0"/>
              <a:t>RTX2254 Bluetooth RF Tester  - 25 May 2019</a:t>
            </a:r>
            <a:endParaRPr lang="en-GB"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498386"/>
          </a:xfrm>
        </p:spPr>
        <p:txBody>
          <a:bodyPr anchor="b"/>
          <a:lstStyle>
            <a:lvl1pPr marL="0" indent="0" algn="l">
              <a:lnSpc>
                <a:spcPct val="130000"/>
              </a:lnSpc>
              <a:spcBef>
                <a:spcPts val="0"/>
              </a:spcBef>
              <a:buNone/>
              <a:defRPr sz="1200" b="0" cap="all" spc="0" baseline="0">
                <a:solidFill>
                  <a:schemeClr val="tx2"/>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Tree>
    <p:extLst>
      <p:ext uri="{BB962C8B-B14F-4D97-AF65-F5344CB8AC3E}">
        <p14:creationId xmlns:p14="http://schemas.microsoft.com/office/powerpoint/2010/main" val="11545293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indhold og billeder (blå grafi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4096"/>
          </a:xfrm>
          <a:prstGeom prst="rect">
            <a:avLst/>
          </a:prstGeom>
        </p:spPr>
      </p:pic>
      <p:sp>
        <p:nvSpPr>
          <p:cNvPr id="2" name="Title 1"/>
          <p:cNvSpPr>
            <a:spLocks noGrp="1"/>
          </p:cNvSpPr>
          <p:nvPr>
            <p:ph type="title"/>
          </p:nvPr>
        </p:nvSpPr>
        <p:spPr>
          <a:xfrm>
            <a:off x="550863" y="454280"/>
            <a:ext cx="9934327" cy="934890"/>
          </a:xfrm>
        </p:spPr>
        <p:txBody>
          <a:bodyPr/>
          <a:lstStyle>
            <a:lvl1pPr>
              <a:defRPr>
                <a:solidFill>
                  <a:schemeClr val="bg1"/>
                </a:solidFill>
              </a:defRPr>
            </a:lvl1pPr>
          </a:lstStyle>
          <a:p>
            <a:r>
              <a:rPr lang="en-US" noProof="0"/>
              <a:t>Click to edit Master title style</a:t>
            </a:r>
            <a:endParaRPr lang="da-DK" noProof="0" dirty="0"/>
          </a:p>
        </p:txBody>
      </p:sp>
      <p:sp>
        <p:nvSpPr>
          <p:cNvPr id="10" name="Pladsholder til slidenummer 9"/>
          <p:cNvSpPr>
            <a:spLocks noGrp="1"/>
          </p:cNvSpPr>
          <p:nvPr>
            <p:ph type="sldNum" sz="quarter" idx="20"/>
          </p:nvPr>
        </p:nvSpPr>
        <p:spPr/>
        <p:txBody>
          <a:bodyPr/>
          <a:lstStyle>
            <a:lvl1pPr>
              <a:defRPr>
                <a:solidFill>
                  <a:schemeClr val="bg1"/>
                </a:solidFill>
              </a:defRPr>
            </a:lvl1p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192044"/>
          </a:xfrm>
        </p:spPr>
        <p:txBody>
          <a:bodyPr anchor="b"/>
          <a:lstStyle>
            <a:lvl1pPr marL="0" indent="0" algn="l">
              <a:lnSpc>
                <a:spcPct val="130000"/>
              </a:lnSpc>
              <a:spcBef>
                <a:spcPts val="0"/>
              </a:spcBef>
              <a:buNone/>
              <a:defRPr sz="1200" b="0" cap="all" spc="300" baseline="0">
                <a:solidFill>
                  <a:schemeClr val="bg1"/>
                </a:solidFill>
                <a:latin typeface="+mj-lt"/>
                <a:ea typeface="Open Sans Light" panose="020B0306030504020204" pitchFamily="34" charset="0"/>
                <a:cs typeface="Open Sans Light" panose="020B0306030504020204" pitchFamily="34" charset="0"/>
              </a:defRPr>
            </a:lvl1pPr>
            <a:lvl2pPr marL="216000" indent="0">
              <a:buNone/>
              <a:defRPr/>
            </a:lvl2pPr>
          </a:lstStyle>
          <a:p>
            <a:pPr lvl="0"/>
            <a:r>
              <a:rPr lang="en-US"/>
              <a:t>Click to edit Master text styles</a:t>
            </a:r>
          </a:p>
        </p:txBody>
      </p:sp>
      <p:sp>
        <p:nvSpPr>
          <p:cNvPr id="26" name="Text Placeholder 5"/>
          <p:cNvSpPr>
            <a:spLocks noGrp="1"/>
          </p:cNvSpPr>
          <p:nvPr>
            <p:ph type="body" sz="quarter" idx="27"/>
          </p:nvPr>
        </p:nvSpPr>
        <p:spPr>
          <a:xfrm>
            <a:off x="550864" y="4055974"/>
            <a:ext cx="3519446" cy="516028"/>
          </a:xfrm>
        </p:spPr>
        <p:txBody>
          <a:bodyPr/>
          <a:lstStyle>
            <a:lvl1pPr marL="0" indent="0">
              <a:lnSpc>
                <a:spcPct val="100000"/>
              </a:lnSpc>
              <a:buNone/>
              <a:defRPr sz="1100" cap="all" baseline="0">
                <a:solidFill>
                  <a:schemeClr val="bg1"/>
                </a:solidFill>
              </a:defRPr>
            </a:lvl1pPr>
            <a:lvl2pPr marL="0" indent="0">
              <a:lnSpc>
                <a:spcPct val="100000"/>
              </a:lnSpc>
              <a:buNone/>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7" name="Text Placeholder 5"/>
          <p:cNvSpPr>
            <a:spLocks noGrp="1"/>
          </p:cNvSpPr>
          <p:nvPr>
            <p:ph type="body" sz="quarter" idx="35"/>
          </p:nvPr>
        </p:nvSpPr>
        <p:spPr>
          <a:xfrm>
            <a:off x="4349047" y="4046534"/>
            <a:ext cx="3512703" cy="516028"/>
          </a:xfrm>
        </p:spPr>
        <p:txBody>
          <a:bodyPr/>
          <a:lstStyle>
            <a:lvl1pPr marL="0" indent="0">
              <a:lnSpc>
                <a:spcPct val="100000"/>
              </a:lnSpc>
              <a:buNone/>
              <a:defRPr sz="1100" cap="all" baseline="0">
                <a:solidFill>
                  <a:schemeClr val="bg1"/>
                </a:solidFill>
              </a:defRPr>
            </a:lvl1pPr>
            <a:lvl2pPr marL="0" indent="0">
              <a:lnSpc>
                <a:spcPct val="100000"/>
              </a:lnSpc>
              <a:buNone/>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8" name="Text Placeholder 5"/>
          <p:cNvSpPr>
            <a:spLocks noGrp="1"/>
          </p:cNvSpPr>
          <p:nvPr>
            <p:ph type="body" sz="quarter" idx="37"/>
          </p:nvPr>
        </p:nvSpPr>
        <p:spPr>
          <a:xfrm>
            <a:off x="8120930" y="4030350"/>
            <a:ext cx="3512704" cy="516028"/>
          </a:xfrm>
        </p:spPr>
        <p:txBody>
          <a:bodyPr/>
          <a:lstStyle>
            <a:lvl1pPr marL="0" indent="0">
              <a:lnSpc>
                <a:spcPct val="100000"/>
              </a:lnSpc>
              <a:buNone/>
              <a:defRPr sz="1100" cap="all" baseline="0">
                <a:solidFill>
                  <a:schemeClr val="bg1"/>
                </a:solidFill>
              </a:defRPr>
            </a:lvl1pPr>
            <a:lvl2pPr marL="0" indent="0">
              <a:lnSpc>
                <a:spcPct val="100000"/>
              </a:lnSpc>
              <a:buNone/>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6" name="Pladsholder til sidefod 13">
            <a:extLst>
              <a:ext uri="{FF2B5EF4-FFF2-40B4-BE49-F238E27FC236}">
                <a16:creationId xmlns:a16="http://schemas.microsoft.com/office/drawing/2014/main" id="{141A5489-E095-47C6-9D24-3123C1857773}"/>
              </a:ext>
            </a:extLst>
          </p:cNvPr>
          <p:cNvSpPr>
            <a:spLocks noGrp="1"/>
          </p:cNvSpPr>
          <p:nvPr>
            <p:ph type="ftr" sz="quarter" idx="29"/>
          </p:nvPr>
        </p:nvSpPr>
        <p:spPr>
          <a:xfrm>
            <a:off x="7906871" y="6193694"/>
            <a:ext cx="3706729" cy="297594"/>
          </a:xfrm>
          <a:prstGeom prst="rect">
            <a:avLst/>
          </a:prstGeom>
        </p:spPr>
        <p:txBody>
          <a:bodyPr/>
          <a:lstStyle>
            <a:lvl1pPr>
              <a:defRPr>
                <a:solidFill>
                  <a:schemeClr val="bg1"/>
                </a:solidFill>
              </a:defRPr>
            </a:lvl1pPr>
          </a:lstStyle>
          <a:p>
            <a:r>
              <a:rPr lang="en-US" dirty="0"/>
              <a:t>Confidential</a:t>
            </a:r>
            <a:endParaRPr lang="en-GB" dirty="0"/>
          </a:p>
        </p:txBody>
      </p:sp>
      <p:pic>
        <p:nvPicPr>
          <p:cNvPr id="18" name="Picture 3" descr="C:\Users\tno\Desktop\3723_RTX_powerpoint\JPG_PNG\RTX_logo_hvid.png">
            <a:extLst>
              <a:ext uri="{FF2B5EF4-FFF2-40B4-BE49-F238E27FC236}">
                <a16:creationId xmlns:a16="http://schemas.microsoft.com/office/drawing/2014/main" id="{6516CBCA-7F52-4983-A35C-E0157847ADD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485190" y="443819"/>
            <a:ext cx="1155948" cy="33970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C577F4D9-572A-4B0F-A7AE-60A63A31B5C4}"/>
              </a:ext>
            </a:extLst>
          </p:cNvPr>
          <p:cNvCxnSpPr>
            <a:cxnSpLocks/>
          </p:cNvCxnSpPr>
          <p:nvPr userDrawn="1"/>
        </p:nvCxnSpPr>
        <p:spPr>
          <a:xfrm>
            <a:off x="11654790" y="6341745"/>
            <a:ext cx="0" cy="7239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4">
            <a:extLst>
              <a:ext uri="{FF2B5EF4-FFF2-40B4-BE49-F238E27FC236}">
                <a16:creationId xmlns:a16="http://schemas.microsoft.com/office/drawing/2014/main" id="{2841C2DA-A31D-4E61-AC91-9066F3662103}"/>
              </a:ext>
            </a:extLst>
          </p:cNvPr>
          <p:cNvSpPr>
            <a:spLocks noGrp="1"/>
          </p:cNvSpPr>
          <p:nvPr>
            <p:ph sz="quarter" idx="23"/>
          </p:nvPr>
        </p:nvSpPr>
        <p:spPr>
          <a:xfrm>
            <a:off x="550863" y="1600200"/>
            <a:ext cx="11063288" cy="2298786"/>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solidFill>
                  <a:schemeClr val="bg1"/>
                </a:solidFill>
              </a:defRPr>
            </a:lvl1pPr>
            <a:lvl2pPr marL="800100" indent="-342900" algn="l">
              <a:buFont typeface="Arial" panose="020B0604020202020204" pitchFamily="34" charset="0"/>
              <a:buChar char="•"/>
              <a:defRPr>
                <a:solidFill>
                  <a:schemeClr val="bg1"/>
                </a:solidFill>
              </a:defRPr>
            </a:lvl2pPr>
            <a:lvl3pPr marL="1257300" indent="-342900" algn="l">
              <a:buFont typeface="Arial" panose="020B0604020202020204" pitchFamily="34" charset="0"/>
              <a:buChar char="•"/>
              <a:defRPr>
                <a:solidFill>
                  <a:schemeClr val="bg1"/>
                </a:solidFill>
              </a:defRPr>
            </a:lvl3pPr>
            <a:lvl4pPr marL="1714500" indent="-342900" algn="l">
              <a:buFont typeface="Arial" panose="020B0604020202020204" pitchFamily="34" charset="0"/>
              <a:buChar char="•"/>
              <a:defRPr>
                <a:solidFill>
                  <a:schemeClr val="bg1"/>
                </a:solidFill>
              </a:defRPr>
            </a:lvl4pPr>
            <a:lvl5pPr marL="2171700" indent="-342900" algn="l">
              <a:buFont typeface="Arial" panose="020B0604020202020204" pitchFamily="34" charset="0"/>
              <a:buChar char="•"/>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
        <p:nvSpPr>
          <p:cNvPr id="25" name="Content Placeholder 4">
            <a:extLst>
              <a:ext uri="{FF2B5EF4-FFF2-40B4-BE49-F238E27FC236}">
                <a16:creationId xmlns:a16="http://schemas.microsoft.com/office/drawing/2014/main" id="{A2684AAE-05CA-43DF-B65E-2A7C77DD684B}"/>
              </a:ext>
            </a:extLst>
          </p:cNvPr>
          <p:cNvSpPr>
            <a:spLocks noGrp="1"/>
          </p:cNvSpPr>
          <p:nvPr>
            <p:ph sz="quarter" idx="42"/>
          </p:nvPr>
        </p:nvSpPr>
        <p:spPr>
          <a:xfrm>
            <a:off x="543361" y="4451900"/>
            <a:ext cx="3539003" cy="1662044"/>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solidFill>
                  <a:schemeClr val="bg1"/>
                </a:solidFill>
              </a:defRPr>
            </a:lvl1pPr>
            <a:lvl2pPr marL="800100" indent="-342900" algn="l">
              <a:buFont typeface="Arial" panose="020B0604020202020204" pitchFamily="34" charset="0"/>
              <a:buChar char="•"/>
              <a:defRPr>
                <a:solidFill>
                  <a:schemeClr val="bg1"/>
                </a:solidFill>
              </a:defRPr>
            </a:lvl2pPr>
            <a:lvl3pPr marL="1257300" indent="-342900" algn="l">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p:txBody>
      </p:sp>
      <p:sp>
        <p:nvSpPr>
          <p:cNvPr id="29" name="Content Placeholder 4">
            <a:extLst>
              <a:ext uri="{FF2B5EF4-FFF2-40B4-BE49-F238E27FC236}">
                <a16:creationId xmlns:a16="http://schemas.microsoft.com/office/drawing/2014/main" id="{6F92E412-9F8F-4FC8-9353-8CBCD7AFA620}"/>
              </a:ext>
            </a:extLst>
          </p:cNvPr>
          <p:cNvSpPr>
            <a:spLocks noGrp="1"/>
          </p:cNvSpPr>
          <p:nvPr>
            <p:ph sz="quarter" idx="43"/>
          </p:nvPr>
        </p:nvSpPr>
        <p:spPr>
          <a:xfrm>
            <a:off x="4332279" y="4442460"/>
            <a:ext cx="3539003" cy="1662044"/>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solidFill>
                  <a:schemeClr val="bg1"/>
                </a:solidFill>
              </a:defRPr>
            </a:lvl1pPr>
            <a:lvl2pPr marL="800100" indent="-342900" algn="l">
              <a:buFont typeface="Arial" panose="020B0604020202020204" pitchFamily="34" charset="0"/>
              <a:buChar char="•"/>
              <a:defRPr>
                <a:solidFill>
                  <a:schemeClr val="bg1"/>
                </a:solidFill>
              </a:defRPr>
            </a:lvl2pPr>
            <a:lvl3pPr marL="1257300" indent="-342900" algn="l">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p:txBody>
      </p:sp>
      <p:sp>
        <p:nvSpPr>
          <p:cNvPr id="30" name="Content Placeholder 4">
            <a:extLst>
              <a:ext uri="{FF2B5EF4-FFF2-40B4-BE49-F238E27FC236}">
                <a16:creationId xmlns:a16="http://schemas.microsoft.com/office/drawing/2014/main" id="{972A72DA-9CF2-486B-AD2F-7274358FA3FD}"/>
              </a:ext>
            </a:extLst>
          </p:cNvPr>
          <p:cNvSpPr>
            <a:spLocks noGrp="1"/>
          </p:cNvSpPr>
          <p:nvPr>
            <p:ph sz="quarter" idx="44"/>
          </p:nvPr>
        </p:nvSpPr>
        <p:spPr>
          <a:xfrm>
            <a:off x="8115300" y="4442460"/>
            <a:ext cx="3539003" cy="1630620"/>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solidFill>
                  <a:schemeClr val="bg1"/>
                </a:solidFill>
              </a:defRPr>
            </a:lvl1pPr>
            <a:lvl2pPr marL="800100" indent="-342900" algn="l">
              <a:buFont typeface="Arial" panose="020B0604020202020204" pitchFamily="34" charset="0"/>
              <a:buChar char="•"/>
              <a:defRPr>
                <a:solidFill>
                  <a:schemeClr val="bg1"/>
                </a:solidFill>
              </a:defRPr>
            </a:lvl2pPr>
            <a:lvl3pPr marL="1257300" indent="-342900" algn="l">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p:txBody>
      </p:sp>
      <p:sp>
        <p:nvSpPr>
          <p:cNvPr id="20" name="Pladsholder til dato 11">
            <a:extLst>
              <a:ext uri="{FF2B5EF4-FFF2-40B4-BE49-F238E27FC236}">
                <a16:creationId xmlns:a16="http://schemas.microsoft.com/office/drawing/2014/main" id="{0C8546BF-9D29-44AB-B94E-F24977ED6A7F}"/>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bg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8331561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 og indhold_5 (RTX baggr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2EFE82E-0D82-43F6-B53C-911AD0D3BA5B}"/>
              </a:ext>
            </a:extLst>
          </p:cNvPr>
          <p:cNvPicPr>
            <a:picLocks noChangeAspect="1"/>
          </p:cNvPicPr>
          <p:nvPr userDrawn="1"/>
        </p:nvPicPr>
        <p:blipFill>
          <a:blip r:embed="rId2"/>
          <a:stretch>
            <a:fillRect/>
          </a:stretch>
        </p:blipFill>
        <p:spPr>
          <a:xfrm>
            <a:off x="-1" y="-2"/>
            <a:ext cx="12192003" cy="6858002"/>
          </a:xfrm>
          <a:prstGeom prst="rect">
            <a:avLst/>
          </a:prstGeom>
        </p:spPr>
      </p:pic>
      <p:sp>
        <p:nvSpPr>
          <p:cNvPr id="2" name="Title 1"/>
          <p:cNvSpPr>
            <a:spLocks noGrp="1"/>
          </p:cNvSpPr>
          <p:nvPr>
            <p:ph type="title"/>
          </p:nvPr>
        </p:nvSpPr>
        <p:spPr>
          <a:xfrm>
            <a:off x="550863" y="454280"/>
            <a:ext cx="9934327" cy="934890"/>
          </a:xfrm>
        </p:spPr>
        <p:txBody>
          <a:bodyPr/>
          <a:lstStyle>
            <a:lvl1pPr>
              <a:defRPr>
                <a:solidFill>
                  <a:schemeClr val="bg1"/>
                </a:solidFill>
              </a:defRPr>
            </a:lvl1pPr>
          </a:lstStyle>
          <a:p>
            <a:r>
              <a:rPr lang="en-US" noProof="0"/>
              <a:t>Click to edit Master title style</a:t>
            </a:r>
            <a:endParaRPr lang="da-DK" noProof="0" dirty="0"/>
          </a:p>
        </p:txBody>
      </p:sp>
      <p:sp>
        <p:nvSpPr>
          <p:cNvPr id="10" name="Pladsholder til slidenummer 9"/>
          <p:cNvSpPr>
            <a:spLocks noGrp="1"/>
          </p:cNvSpPr>
          <p:nvPr>
            <p:ph type="sldNum" sz="quarter" idx="20"/>
          </p:nvPr>
        </p:nvSpPr>
        <p:spPr/>
        <p:txBody>
          <a:bodyPr/>
          <a:lstStyle>
            <a:lvl1pPr>
              <a:defRPr>
                <a:solidFill>
                  <a:schemeClr val="bg1"/>
                </a:solidFill>
              </a:defRPr>
            </a:lvl1p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202505"/>
          </a:xfrm>
        </p:spPr>
        <p:txBody>
          <a:bodyPr anchor="b"/>
          <a:lstStyle>
            <a:lvl1pPr marL="0" indent="0" algn="l">
              <a:lnSpc>
                <a:spcPct val="130000"/>
              </a:lnSpc>
              <a:spcBef>
                <a:spcPts val="0"/>
              </a:spcBef>
              <a:buNone/>
              <a:defRPr sz="1200" b="0" cap="all" spc="300" baseline="0">
                <a:solidFill>
                  <a:schemeClr val="bg1"/>
                </a:solidFill>
                <a:latin typeface="Calibri Light" panose="020F0302020204030204" pitchFamily="34" charset="0"/>
                <a:cs typeface="Calibri Light" panose="020F0302020204030204" pitchFamily="34" charset="0"/>
              </a:defRPr>
            </a:lvl1pPr>
            <a:lvl2pPr marL="216000" indent="0">
              <a:buNone/>
              <a:defRPr/>
            </a:lvl2pPr>
          </a:lstStyle>
          <a:p>
            <a:pPr lvl="0"/>
            <a:r>
              <a:rPr lang="en-US"/>
              <a:t>Click to edit Master text styles</a:t>
            </a:r>
          </a:p>
        </p:txBody>
      </p:sp>
      <p:sp>
        <p:nvSpPr>
          <p:cNvPr id="11" name="Pladsholder til sidefod 13">
            <a:extLst>
              <a:ext uri="{FF2B5EF4-FFF2-40B4-BE49-F238E27FC236}">
                <a16:creationId xmlns:a16="http://schemas.microsoft.com/office/drawing/2014/main" id="{FAD0114C-7973-490C-8664-4D56141F323D}"/>
              </a:ext>
            </a:extLst>
          </p:cNvPr>
          <p:cNvSpPr>
            <a:spLocks noGrp="1"/>
          </p:cNvSpPr>
          <p:nvPr>
            <p:ph type="ftr" sz="quarter" idx="29"/>
          </p:nvPr>
        </p:nvSpPr>
        <p:spPr>
          <a:xfrm>
            <a:off x="7906871" y="6193694"/>
            <a:ext cx="3706729" cy="297594"/>
          </a:xfrm>
          <a:prstGeom prst="rect">
            <a:avLst/>
          </a:prstGeom>
        </p:spPr>
        <p:txBody>
          <a:bodyPr/>
          <a:lstStyle>
            <a:lvl1pPr>
              <a:defRPr>
                <a:solidFill>
                  <a:schemeClr val="bg1"/>
                </a:solidFill>
              </a:defRPr>
            </a:lvl1pPr>
          </a:lstStyle>
          <a:p>
            <a:r>
              <a:rPr lang="en-US" dirty="0"/>
              <a:t>Confidential</a:t>
            </a:r>
            <a:endParaRPr lang="en-GB" dirty="0"/>
          </a:p>
        </p:txBody>
      </p:sp>
      <p:pic>
        <p:nvPicPr>
          <p:cNvPr id="13" name="Picture 3" descr="C:\Users\tno\Desktop\3723_RTX_powerpoint\JPG_PNG\RTX_logo_hvid.png">
            <a:extLst>
              <a:ext uri="{FF2B5EF4-FFF2-40B4-BE49-F238E27FC236}">
                <a16:creationId xmlns:a16="http://schemas.microsoft.com/office/drawing/2014/main" id="{0FEDF42A-5079-4EC3-BEDE-98AEE93D89C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485190" y="443819"/>
            <a:ext cx="1155948" cy="33970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29C70FD5-B57A-48CB-A7E3-E63FEE7DAD47}"/>
              </a:ext>
            </a:extLst>
          </p:cNvPr>
          <p:cNvCxnSpPr>
            <a:cxnSpLocks/>
          </p:cNvCxnSpPr>
          <p:nvPr userDrawn="1"/>
        </p:nvCxnSpPr>
        <p:spPr>
          <a:xfrm>
            <a:off x="11654790" y="6341745"/>
            <a:ext cx="0" cy="7239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Content Placeholder 4">
            <a:extLst>
              <a:ext uri="{FF2B5EF4-FFF2-40B4-BE49-F238E27FC236}">
                <a16:creationId xmlns:a16="http://schemas.microsoft.com/office/drawing/2014/main" id="{34E06DF7-9257-4E7A-B38E-060C17B4AF46}"/>
              </a:ext>
            </a:extLst>
          </p:cNvPr>
          <p:cNvSpPr>
            <a:spLocks noGrp="1"/>
          </p:cNvSpPr>
          <p:nvPr>
            <p:ph sz="quarter" idx="23"/>
          </p:nvPr>
        </p:nvSpPr>
        <p:spPr>
          <a:xfrm>
            <a:off x="550863" y="1600200"/>
            <a:ext cx="11063288" cy="4503738"/>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solidFill>
                  <a:schemeClr val="bg1"/>
                </a:solidFill>
              </a:defRPr>
            </a:lvl1pPr>
            <a:lvl2pPr marL="800100" indent="-342900" algn="l">
              <a:buFont typeface="Arial" panose="020B0604020202020204" pitchFamily="34" charset="0"/>
              <a:buChar char="•"/>
              <a:defRPr>
                <a:solidFill>
                  <a:schemeClr val="bg1"/>
                </a:solidFill>
              </a:defRPr>
            </a:lvl2pPr>
            <a:lvl3pPr marL="1257300" indent="-342900" algn="l">
              <a:buFont typeface="Arial" panose="020B0604020202020204" pitchFamily="34" charset="0"/>
              <a:buChar char="•"/>
              <a:defRPr>
                <a:solidFill>
                  <a:schemeClr val="bg1"/>
                </a:solidFill>
              </a:defRPr>
            </a:lvl3pPr>
            <a:lvl4pPr marL="1714500" indent="-342900" algn="l">
              <a:buFont typeface="Arial" panose="020B0604020202020204" pitchFamily="34" charset="0"/>
              <a:buChar char="•"/>
              <a:defRPr>
                <a:solidFill>
                  <a:schemeClr val="bg1"/>
                </a:solidFill>
              </a:defRPr>
            </a:lvl4pPr>
            <a:lvl5pPr marL="2171700" indent="-342900" algn="l">
              <a:buFont typeface="Arial" panose="020B0604020202020204" pitchFamily="34" charset="0"/>
              <a:buChar char="•"/>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da-DK" dirty="0"/>
          </a:p>
        </p:txBody>
      </p:sp>
      <p:sp>
        <p:nvSpPr>
          <p:cNvPr id="15" name="Pladsholder til dato 11">
            <a:extLst>
              <a:ext uri="{FF2B5EF4-FFF2-40B4-BE49-F238E27FC236}">
                <a16:creationId xmlns:a16="http://schemas.microsoft.com/office/drawing/2014/main" id="{95707683-77DB-4C8D-BE18-06E28F7ED526}"/>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bg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12183691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Breaker_2">
    <p:spTree>
      <p:nvGrpSpPr>
        <p:cNvPr id="1" name=""/>
        <p:cNvGrpSpPr/>
        <p:nvPr/>
      </p:nvGrpSpPr>
      <p:grpSpPr>
        <a:xfrm>
          <a:off x="0" y="0"/>
          <a:ext cx="0" cy="0"/>
          <a:chOff x="0" y="0"/>
          <a:chExt cx="0" cy="0"/>
        </a:xfrm>
      </p:grpSpPr>
      <p:sp>
        <p:nvSpPr>
          <p:cNvPr id="14" name="Billedepladsholder"/>
          <p:cNvSpPr>
            <a:spLocks noGrp="1"/>
          </p:cNvSpPr>
          <p:nvPr>
            <p:ph type="pic" sz="quarter" idx="18"/>
          </p:nvPr>
        </p:nvSpPr>
        <p:spPr>
          <a:xfrm>
            <a:off x="1" y="-1"/>
            <a:ext cx="7993642" cy="6858001"/>
          </a:xfrm>
          <a:custGeom>
            <a:avLst/>
            <a:gdLst>
              <a:gd name="connsiteX0" fmla="*/ 5361567 w 8013017"/>
              <a:gd name="connsiteY0" fmla="*/ 3917951 h 6858001"/>
              <a:gd name="connsiteX1" fmla="*/ 5834642 w 8013017"/>
              <a:gd name="connsiteY1" fmla="*/ 4591051 h 6858001"/>
              <a:gd name="connsiteX2" fmla="*/ 2600906 w 8013017"/>
              <a:gd name="connsiteY2" fmla="*/ 6858000 h 6858001"/>
              <a:gd name="connsiteX3" fmla="*/ 1170569 w 8013017"/>
              <a:gd name="connsiteY3" fmla="*/ 6858000 h 6858001"/>
              <a:gd name="connsiteX4" fmla="*/ 910217 w 8013017"/>
              <a:gd name="connsiteY4" fmla="*/ 0 h 6858001"/>
              <a:gd name="connsiteX5" fmla="*/ 8013017 w 8013017"/>
              <a:gd name="connsiteY5" fmla="*/ 0 h 6858001"/>
              <a:gd name="connsiteX6" fmla="*/ 8013017 w 8013017"/>
              <a:gd name="connsiteY6" fmla="*/ 1 h 6858001"/>
              <a:gd name="connsiteX7" fmla="*/ 6668079 w 8013017"/>
              <a:gd name="connsiteY7" fmla="*/ 1 h 6858001"/>
              <a:gd name="connsiteX8" fmla="*/ 7993642 w 8013017"/>
              <a:gd name="connsiteY8" fmla="*/ 1892301 h 6858001"/>
              <a:gd name="connsiteX9" fmla="*/ 910219 w 8013017"/>
              <a:gd name="connsiteY9" fmla="*/ 6858000 h 6858001"/>
              <a:gd name="connsiteX10" fmla="*/ 910217 w 8013017"/>
              <a:gd name="connsiteY10" fmla="*/ 6858000 h 6858001"/>
              <a:gd name="connsiteX11" fmla="*/ 910217 w 8013017"/>
              <a:gd name="connsiteY11" fmla="*/ 6858001 h 6858001"/>
              <a:gd name="connsiteX12" fmla="*/ 79808 w 8013017"/>
              <a:gd name="connsiteY12" fmla="*/ 6858001 h 6858001"/>
              <a:gd name="connsiteX13" fmla="*/ 68724 w 8013017"/>
              <a:gd name="connsiteY13" fmla="*/ 6858001 h 6858001"/>
              <a:gd name="connsiteX14" fmla="*/ 0 w 8013017"/>
              <a:gd name="connsiteY14" fmla="*/ 6858001 h 6858001"/>
              <a:gd name="connsiteX15" fmla="*/ 0 w 8013017"/>
              <a:gd name="connsiteY15" fmla="*/ 1 h 6858001"/>
              <a:gd name="connsiteX16" fmla="*/ 68724 w 8013017"/>
              <a:gd name="connsiteY16" fmla="*/ 1 h 6858001"/>
              <a:gd name="connsiteX17" fmla="*/ 79808 w 8013017"/>
              <a:gd name="connsiteY17" fmla="*/ 1 h 6858001"/>
              <a:gd name="connsiteX18" fmla="*/ 910217 w 8013017"/>
              <a:gd name="connsiteY18" fmla="*/ 1 h 6858001"/>
              <a:gd name="connsiteX0" fmla="*/ 5361567 w 8013017"/>
              <a:gd name="connsiteY0" fmla="*/ 3917951 h 6858001"/>
              <a:gd name="connsiteX1" fmla="*/ 5834642 w 8013017"/>
              <a:gd name="connsiteY1" fmla="*/ 4591051 h 6858001"/>
              <a:gd name="connsiteX2" fmla="*/ 2600906 w 8013017"/>
              <a:gd name="connsiteY2" fmla="*/ 6858000 h 6858001"/>
              <a:gd name="connsiteX3" fmla="*/ 1170569 w 8013017"/>
              <a:gd name="connsiteY3" fmla="*/ 6858000 h 6858001"/>
              <a:gd name="connsiteX4" fmla="*/ 5361567 w 8013017"/>
              <a:gd name="connsiteY4" fmla="*/ 3917951 h 6858001"/>
              <a:gd name="connsiteX5" fmla="*/ 910217 w 8013017"/>
              <a:gd name="connsiteY5" fmla="*/ 0 h 6858001"/>
              <a:gd name="connsiteX6" fmla="*/ 8013017 w 8013017"/>
              <a:gd name="connsiteY6" fmla="*/ 0 h 6858001"/>
              <a:gd name="connsiteX7" fmla="*/ 6668079 w 8013017"/>
              <a:gd name="connsiteY7" fmla="*/ 1 h 6858001"/>
              <a:gd name="connsiteX8" fmla="*/ 7993642 w 8013017"/>
              <a:gd name="connsiteY8" fmla="*/ 1892301 h 6858001"/>
              <a:gd name="connsiteX9" fmla="*/ 910219 w 8013017"/>
              <a:gd name="connsiteY9" fmla="*/ 6858000 h 6858001"/>
              <a:gd name="connsiteX10" fmla="*/ 910217 w 8013017"/>
              <a:gd name="connsiteY10" fmla="*/ 6858000 h 6858001"/>
              <a:gd name="connsiteX11" fmla="*/ 910217 w 8013017"/>
              <a:gd name="connsiteY11" fmla="*/ 6858001 h 6858001"/>
              <a:gd name="connsiteX12" fmla="*/ 79808 w 8013017"/>
              <a:gd name="connsiteY12" fmla="*/ 6858001 h 6858001"/>
              <a:gd name="connsiteX13" fmla="*/ 68724 w 8013017"/>
              <a:gd name="connsiteY13" fmla="*/ 6858001 h 6858001"/>
              <a:gd name="connsiteX14" fmla="*/ 0 w 8013017"/>
              <a:gd name="connsiteY14" fmla="*/ 6858001 h 6858001"/>
              <a:gd name="connsiteX15" fmla="*/ 0 w 8013017"/>
              <a:gd name="connsiteY15" fmla="*/ 1 h 6858001"/>
              <a:gd name="connsiteX16" fmla="*/ 68724 w 8013017"/>
              <a:gd name="connsiteY16" fmla="*/ 1 h 6858001"/>
              <a:gd name="connsiteX17" fmla="*/ 79808 w 8013017"/>
              <a:gd name="connsiteY17" fmla="*/ 1 h 6858001"/>
              <a:gd name="connsiteX18" fmla="*/ 910217 w 8013017"/>
              <a:gd name="connsiteY18" fmla="*/ 1 h 6858001"/>
              <a:gd name="connsiteX19" fmla="*/ 910217 w 8013017"/>
              <a:gd name="connsiteY19" fmla="*/ 0 h 6858001"/>
              <a:gd name="connsiteX0" fmla="*/ 5361567 w 7993642"/>
              <a:gd name="connsiteY0" fmla="*/ 3917951 h 6858001"/>
              <a:gd name="connsiteX1" fmla="*/ 5834642 w 7993642"/>
              <a:gd name="connsiteY1" fmla="*/ 4591051 h 6858001"/>
              <a:gd name="connsiteX2" fmla="*/ 2600906 w 7993642"/>
              <a:gd name="connsiteY2" fmla="*/ 6858000 h 6858001"/>
              <a:gd name="connsiteX3" fmla="*/ 1170569 w 7993642"/>
              <a:gd name="connsiteY3" fmla="*/ 6858000 h 6858001"/>
              <a:gd name="connsiteX4" fmla="*/ 5361567 w 7993642"/>
              <a:gd name="connsiteY4" fmla="*/ 3917951 h 6858001"/>
              <a:gd name="connsiteX5" fmla="*/ 910217 w 7993642"/>
              <a:gd name="connsiteY5" fmla="*/ 0 h 6858001"/>
              <a:gd name="connsiteX6" fmla="*/ 6668079 w 7993642"/>
              <a:gd name="connsiteY6" fmla="*/ 1 h 6858001"/>
              <a:gd name="connsiteX7" fmla="*/ 7993642 w 7993642"/>
              <a:gd name="connsiteY7" fmla="*/ 1892301 h 6858001"/>
              <a:gd name="connsiteX8" fmla="*/ 910219 w 7993642"/>
              <a:gd name="connsiteY8" fmla="*/ 6858000 h 6858001"/>
              <a:gd name="connsiteX9" fmla="*/ 910217 w 7993642"/>
              <a:gd name="connsiteY9" fmla="*/ 6858000 h 6858001"/>
              <a:gd name="connsiteX10" fmla="*/ 910217 w 7993642"/>
              <a:gd name="connsiteY10" fmla="*/ 6858001 h 6858001"/>
              <a:gd name="connsiteX11" fmla="*/ 79808 w 7993642"/>
              <a:gd name="connsiteY11" fmla="*/ 6858001 h 6858001"/>
              <a:gd name="connsiteX12" fmla="*/ 68724 w 7993642"/>
              <a:gd name="connsiteY12" fmla="*/ 6858001 h 6858001"/>
              <a:gd name="connsiteX13" fmla="*/ 0 w 7993642"/>
              <a:gd name="connsiteY13" fmla="*/ 6858001 h 6858001"/>
              <a:gd name="connsiteX14" fmla="*/ 0 w 7993642"/>
              <a:gd name="connsiteY14" fmla="*/ 1 h 6858001"/>
              <a:gd name="connsiteX15" fmla="*/ 68724 w 7993642"/>
              <a:gd name="connsiteY15" fmla="*/ 1 h 6858001"/>
              <a:gd name="connsiteX16" fmla="*/ 79808 w 7993642"/>
              <a:gd name="connsiteY16" fmla="*/ 1 h 6858001"/>
              <a:gd name="connsiteX17" fmla="*/ 910217 w 7993642"/>
              <a:gd name="connsiteY17" fmla="*/ 1 h 6858001"/>
              <a:gd name="connsiteX18" fmla="*/ 910217 w 7993642"/>
              <a:gd name="connsiteY18"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93642" h="6858001">
                <a:moveTo>
                  <a:pt x="5361567" y="3917951"/>
                </a:moveTo>
                <a:lnTo>
                  <a:pt x="5834642" y="4591051"/>
                </a:lnTo>
                <a:lnTo>
                  <a:pt x="2600906" y="6858000"/>
                </a:lnTo>
                <a:lnTo>
                  <a:pt x="1170569" y="6858000"/>
                </a:lnTo>
                <a:lnTo>
                  <a:pt x="5361567" y="3917951"/>
                </a:lnTo>
                <a:close/>
                <a:moveTo>
                  <a:pt x="910217" y="0"/>
                </a:moveTo>
                <a:lnTo>
                  <a:pt x="6668079" y="1"/>
                </a:lnTo>
                <a:lnTo>
                  <a:pt x="7993642" y="1892301"/>
                </a:lnTo>
                <a:lnTo>
                  <a:pt x="910219" y="6858000"/>
                </a:lnTo>
                <a:lnTo>
                  <a:pt x="910217" y="6858000"/>
                </a:lnTo>
                <a:lnTo>
                  <a:pt x="910217" y="6858001"/>
                </a:lnTo>
                <a:lnTo>
                  <a:pt x="79808" y="6858001"/>
                </a:lnTo>
                <a:lnTo>
                  <a:pt x="68724" y="6858001"/>
                </a:lnTo>
                <a:lnTo>
                  <a:pt x="0" y="6858001"/>
                </a:lnTo>
                <a:lnTo>
                  <a:pt x="0" y="1"/>
                </a:lnTo>
                <a:lnTo>
                  <a:pt x="68724" y="1"/>
                </a:lnTo>
                <a:lnTo>
                  <a:pt x="79808" y="1"/>
                </a:lnTo>
                <a:lnTo>
                  <a:pt x="910217" y="1"/>
                </a:lnTo>
                <a:lnTo>
                  <a:pt x="910217" y="0"/>
                </a:ln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bIns="720000" anchor="ctr" anchorCtr="0">
            <a:noAutofit/>
          </a:bodyPr>
          <a:lstStyle>
            <a:lvl1pPr marL="0" indent="0" algn="ctr">
              <a:buNone/>
              <a:defRPr>
                <a:solidFill>
                  <a:schemeClr val="bg1"/>
                </a:solidFill>
              </a:defRPr>
            </a:lvl1pPr>
          </a:lstStyle>
          <a:p>
            <a:r>
              <a:rPr lang="en-US" dirty="0"/>
              <a:t>Click icon to add picture</a:t>
            </a:r>
            <a:endParaRPr lang="da-DK" dirty="0"/>
          </a:p>
        </p:txBody>
      </p:sp>
      <p:sp>
        <p:nvSpPr>
          <p:cNvPr id="9" name="Pladsholder til slidenummer 8"/>
          <p:cNvSpPr>
            <a:spLocks noGrp="1"/>
          </p:cNvSpPr>
          <p:nvPr>
            <p:ph type="sldNum" sz="quarter" idx="22"/>
          </p:nvPr>
        </p:nvSpPr>
        <p:spPr/>
        <p:txBody>
          <a:bodyPr/>
          <a:lstStyle/>
          <a:p>
            <a:fld id="{24C8C45C-947F-4981-8B3F-4F32E973C901}" type="slidenum">
              <a:rPr lang="en-GB" sz="800" smtClean="0"/>
              <a:pPr/>
              <a:t>‹#›</a:t>
            </a:fld>
            <a:endParaRPr lang="en-GB" dirty="0"/>
          </a:p>
        </p:txBody>
      </p:sp>
      <p:sp>
        <p:nvSpPr>
          <p:cNvPr id="8" name="Pladsholder til sidefod 13">
            <a:extLst>
              <a:ext uri="{FF2B5EF4-FFF2-40B4-BE49-F238E27FC236}">
                <a16:creationId xmlns:a16="http://schemas.microsoft.com/office/drawing/2014/main" id="{5E11C4D5-093F-4C79-84BB-58AE22D1B230}"/>
              </a:ext>
            </a:extLst>
          </p:cNvPr>
          <p:cNvSpPr>
            <a:spLocks noGrp="1"/>
          </p:cNvSpPr>
          <p:nvPr>
            <p:ph type="ftr" sz="quarter" idx="20"/>
          </p:nvPr>
        </p:nvSpPr>
        <p:spPr>
          <a:xfrm>
            <a:off x="7906871" y="6193694"/>
            <a:ext cx="3706729" cy="297594"/>
          </a:xfrm>
          <a:prstGeom prst="rect">
            <a:avLst/>
          </a:prstGeom>
        </p:spPr>
        <p:txBody>
          <a:bodyPr/>
          <a:lstStyle>
            <a:lvl1pPr>
              <a:defRPr/>
            </a:lvl1pPr>
          </a:lstStyle>
          <a:p>
            <a:r>
              <a:rPr lang="en-US" dirty="0"/>
              <a:t>Confidential</a:t>
            </a:r>
            <a:endParaRPr lang="en-GB" dirty="0"/>
          </a:p>
        </p:txBody>
      </p:sp>
      <p:sp>
        <p:nvSpPr>
          <p:cNvPr id="13" name="Logo Placeholder logo">
            <a:extLst>
              <a:ext uri="{FF2B5EF4-FFF2-40B4-BE49-F238E27FC236}">
                <a16:creationId xmlns:a16="http://schemas.microsoft.com/office/drawing/2014/main" id="{99CC1164-56DF-4DDA-8E49-47344F67607F}"/>
              </a:ext>
            </a:extLst>
          </p:cNvPr>
          <p:cNvSpPr txBox="1">
            <a:spLocks/>
          </p:cNvSpPr>
          <p:nvPr userDrawn="1"/>
        </p:nvSpPr>
        <p:spPr>
          <a:xfrm>
            <a:off x="10502900" y="454280"/>
            <a:ext cx="1138238" cy="312728"/>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a:t>.</a:t>
            </a:r>
            <a:endParaRPr lang="da-DK" dirty="0"/>
          </a:p>
        </p:txBody>
      </p:sp>
      <p:sp>
        <p:nvSpPr>
          <p:cNvPr id="17" name="Title 1">
            <a:extLst>
              <a:ext uri="{FF2B5EF4-FFF2-40B4-BE49-F238E27FC236}">
                <a16:creationId xmlns:a16="http://schemas.microsoft.com/office/drawing/2014/main" id="{295D270C-93E2-4AFD-98D0-0A4231F53D43}"/>
              </a:ext>
            </a:extLst>
          </p:cNvPr>
          <p:cNvSpPr>
            <a:spLocks noGrp="1"/>
          </p:cNvSpPr>
          <p:nvPr>
            <p:ph type="title"/>
          </p:nvPr>
        </p:nvSpPr>
        <p:spPr>
          <a:xfrm>
            <a:off x="8003023" y="2284679"/>
            <a:ext cx="3460091" cy="1561987"/>
          </a:xfrm>
        </p:spPr>
        <p:txBody>
          <a:bodyPr/>
          <a:lstStyle/>
          <a:p>
            <a:r>
              <a:rPr lang="en-US" noProof="0"/>
              <a:t>Click to edit Master title style</a:t>
            </a:r>
            <a:endParaRPr lang="da-DK" noProof="0" dirty="0"/>
          </a:p>
        </p:txBody>
      </p:sp>
      <p:sp>
        <p:nvSpPr>
          <p:cNvPr id="18" name="Pladsholder til tekst 2">
            <a:extLst>
              <a:ext uri="{FF2B5EF4-FFF2-40B4-BE49-F238E27FC236}">
                <a16:creationId xmlns:a16="http://schemas.microsoft.com/office/drawing/2014/main" id="{D738DCA2-9CAA-432A-8321-DBFF520775F1}"/>
              </a:ext>
            </a:extLst>
          </p:cNvPr>
          <p:cNvSpPr>
            <a:spLocks noGrp="1"/>
          </p:cNvSpPr>
          <p:nvPr>
            <p:ph type="body" sz="quarter" idx="19"/>
          </p:nvPr>
        </p:nvSpPr>
        <p:spPr>
          <a:xfrm>
            <a:off x="8003023" y="4089504"/>
            <a:ext cx="3460091" cy="1823934"/>
          </a:xfrm>
        </p:spPr>
        <p:txBody>
          <a:bodyPr/>
          <a:lstStyle>
            <a:lvl1pPr>
              <a:defRPr cap="all" baseline="0"/>
            </a:lvl1pPr>
            <a:lvl2pPr>
              <a:defRPr cap="all" baseline="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4703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p:nvPr>
        </p:nvSpPr>
        <p:spPr>
          <a:xfrm>
            <a:off x="6862046" y="2187574"/>
            <a:ext cx="4779092" cy="3905251"/>
          </a:xfrm>
        </p:spPr>
        <p:txBody>
          <a:bodyPr/>
          <a:lstStyle>
            <a:lvl1pPr marL="177800" indent="-177800">
              <a:lnSpc>
                <a:spcPct val="100000"/>
              </a:lnSpc>
              <a:defRPr sz="1400"/>
            </a:lvl1pPr>
            <a:lvl2pPr marL="444500" indent="-177800">
              <a:lnSpc>
                <a:spcPct val="100000"/>
              </a:lnSpc>
              <a:defRPr sz="1400"/>
            </a:lvl2pPr>
            <a:lvl3pPr marL="285750" indent="-285750">
              <a:buFont typeface="Arial" panose="020B0604020202020204" pitchFamily="34" charset="0"/>
              <a:buChar char="•"/>
              <a:defRPr cap="all" baseline="0">
                <a:solidFill>
                  <a:schemeClr val="tx2"/>
                </a:solidFill>
              </a:defRPr>
            </a:lvl3pPr>
            <a:lvl4pPr marL="0" indent="0">
              <a:buNone/>
              <a:defRPr cap="all" baseline="0">
                <a:solidFill>
                  <a:schemeClr val="tx2"/>
                </a:solidFill>
              </a:defRPr>
            </a:lvl4pPr>
            <a:lvl5pPr marL="0" indent="0">
              <a:buNone/>
              <a:defRPr/>
            </a:lvl5pPr>
          </a:lstStyle>
          <a:p>
            <a:pPr lvl="0"/>
            <a:r>
              <a:rPr lang="en-US" noProof="0" dirty="0"/>
              <a:t>Edit Master text styles</a:t>
            </a:r>
          </a:p>
          <a:p>
            <a:pPr lvl="1"/>
            <a:r>
              <a:rPr lang="en-US" noProof="0" dirty="0"/>
              <a:t>Second level</a:t>
            </a:r>
          </a:p>
        </p:txBody>
      </p:sp>
      <p:sp>
        <p:nvSpPr>
          <p:cNvPr id="9" name="Pladsholder til sidefod 8"/>
          <p:cNvSpPr>
            <a:spLocks noGrp="1"/>
          </p:cNvSpPr>
          <p:nvPr>
            <p:ph type="ftr" sz="quarter" idx="19"/>
          </p:nvPr>
        </p:nvSpPr>
        <p:spPr>
          <a:xfrm>
            <a:off x="8243047" y="6193694"/>
            <a:ext cx="3370553" cy="322900"/>
          </a:xfrm>
          <a:prstGeom prst="rect">
            <a:avLst/>
          </a:prstGeom>
        </p:spPr>
        <p:txBody>
          <a:bodyPr/>
          <a:lstStyle/>
          <a:p>
            <a:r>
              <a:rPr lang="en-US" dirty="0"/>
              <a:t>RTX2254 Bluetooth RF Tester  - 25 May 2019</a:t>
            </a:r>
            <a:endParaRPr lang="en-GB" dirty="0"/>
          </a:p>
        </p:txBody>
      </p:sp>
      <p:sp>
        <p:nvSpPr>
          <p:cNvPr id="10" name="Pladsholder til slidenummer 9"/>
          <p:cNvSpPr>
            <a:spLocks noGrp="1"/>
          </p:cNvSpPr>
          <p:nvPr>
            <p:ph type="sldNum" sz="quarter" idx="20"/>
          </p:nvPr>
        </p:nvSpPr>
        <p:spPr/>
        <p:txBody>
          <a:bodyPr/>
          <a:lstStyle/>
          <a:p>
            <a:fld id="{24C8C45C-947F-4981-8B3F-4F32E973C901}" type="slidenum">
              <a:rPr lang="en-GB" sz="800" smtClean="0"/>
              <a:pPr/>
              <a:t>‹#›</a:t>
            </a:fld>
            <a:endParaRPr lang="en-GB" dirty="0"/>
          </a:p>
        </p:txBody>
      </p:sp>
      <p:sp>
        <p:nvSpPr>
          <p:cNvPr id="8" name="Text Placeholder 1"/>
          <p:cNvSpPr>
            <a:spLocks noGrp="1"/>
          </p:cNvSpPr>
          <p:nvPr>
            <p:ph type="body" sz="quarter" idx="21"/>
          </p:nvPr>
        </p:nvSpPr>
        <p:spPr>
          <a:xfrm>
            <a:off x="550862" y="251775"/>
            <a:ext cx="11090275" cy="498386"/>
          </a:xfrm>
        </p:spPr>
        <p:txBody>
          <a:bodyPr anchor="b"/>
          <a:lstStyle>
            <a:lvl1pPr marL="0" indent="0" algn="l">
              <a:lnSpc>
                <a:spcPct val="130000"/>
              </a:lnSpc>
              <a:spcBef>
                <a:spcPts val="0"/>
              </a:spcBef>
              <a:buNone/>
              <a:defRPr sz="1200" b="0" cap="all" spc="0" baseline="0">
                <a:solidFill>
                  <a:schemeClr val="tx2"/>
                </a:solidFill>
                <a:latin typeface="Calibri Light" panose="020F0302020204030204" pitchFamily="34" charset="0"/>
                <a:cs typeface="Calibri Light" panose="020F0302020204030204" pitchFamily="34" charset="0"/>
              </a:defRPr>
            </a:lvl1pPr>
            <a:lvl2pPr marL="216000" indent="0">
              <a:buNone/>
              <a:defRPr/>
            </a:lvl2pPr>
          </a:lstStyle>
          <a:p>
            <a:pPr lvl="0"/>
            <a:r>
              <a:rPr lang="en-US" dirty="0"/>
              <a:t>Edit Master text styles</a:t>
            </a:r>
          </a:p>
        </p:txBody>
      </p:sp>
      <p:sp>
        <p:nvSpPr>
          <p:cNvPr id="5" name="Table Placeholder 4"/>
          <p:cNvSpPr>
            <a:spLocks noGrp="1"/>
          </p:cNvSpPr>
          <p:nvPr>
            <p:ph type="tbl" sz="quarter" idx="22"/>
          </p:nvPr>
        </p:nvSpPr>
        <p:spPr>
          <a:xfrm>
            <a:off x="550863" y="2187574"/>
            <a:ext cx="5841845" cy="3905250"/>
          </a:xfrm>
        </p:spPr>
        <p:txBody>
          <a:bodyPr/>
          <a:lstStyle/>
          <a:p>
            <a:endParaRPr lang="da-DK" dirty="0"/>
          </a:p>
        </p:txBody>
      </p:sp>
    </p:spTree>
    <p:extLst>
      <p:ext uri="{BB962C8B-B14F-4D97-AF65-F5344CB8AC3E}">
        <p14:creationId xmlns:p14="http://schemas.microsoft.com/office/powerpoint/2010/main" val="1674441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ags" Target="../tags/tag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16.bin"/><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oleObject" Target="../embeddings/oleObject2.bin"/><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ags" Target="../tags/tag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3.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16.bin"/><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oleObject" Target="../embeddings/oleObject3.bin"/><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image" Target="../media/image21.emf"/><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oleObject" Target="../embeddings/oleObject4.bin"/><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tags" Target="../tags/tag6.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tags" Target="../tags/tag5.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3" y="454280"/>
            <a:ext cx="11090275" cy="934890"/>
          </a:xfrm>
          <a:prstGeom prst="rect">
            <a:avLst/>
          </a:prstGeom>
        </p:spPr>
        <p:txBody>
          <a:bodyPr vert="horz" lIns="0" tIns="0" rIns="0" bIns="0" rtlCol="0" anchor="b" anchorCtr="0">
            <a:noAutofit/>
          </a:bodyPr>
          <a:lstStyle/>
          <a:p>
            <a:r>
              <a:rPr lang="da-DK" dirty="0"/>
              <a:t>Klik for at redigere i masteren</a:t>
            </a:r>
            <a:endParaRPr lang="en-GB" dirty="0"/>
          </a:p>
        </p:txBody>
      </p:sp>
      <p:sp>
        <p:nvSpPr>
          <p:cNvPr id="3" name="Text Placeholder 2"/>
          <p:cNvSpPr>
            <a:spLocks noGrp="1"/>
          </p:cNvSpPr>
          <p:nvPr>
            <p:ph type="body" idx="1"/>
          </p:nvPr>
        </p:nvSpPr>
        <p:spPr>
          <a:xfrm>
            <a:off x="550863" y="2187574"/>
            <a:ext cx="11090275" cy="3905251"/>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6" name="Slide Number Placeholder 5"/>
          <p:cNvSpPr>
            <a:spLocks noGrp="1"/>
          </p:cNvSpPr>
          <p:nvPr>
            <p:ph type="sldNum" sz="quarter" idx="4"/>
          </p:nvPr>
        </p:nvSpPr>
        <p:spPr>
          <a:xfrm>
            <a:off x="11708129" y="6299200"/>
            <a:ext cx="262198" cy="157474"/>
          </a:xfrm>
          <a:prstGeom prst="rect">
            <a:avLst/>
          </a:prstGeom>
        </p:spPr>
        <p:txBody>
          <a:bodyPr vert="horz" lIns="0" tIns="0" rIns="0" bIns="0" rtlCol="0" anchor="ctr" anchorCtr="0"/>
          <a:lstStyle>
            <a:lvl1pPr algn="l">
              <a:defRPr sz="1000">
                <a:solidFill>
                  <a:schemeClr val="accent5"/>
                </a:solidFill>
              </a:defRPr>
            </a:lvl1pPr>
          </a:lstStyle>
          <a:p>
            <a:fld id="{24C8C45C-947F-4981-8B3F-4F32E973C901}" type="slidenum">
              <a:rPr lang="en-GB" sz="800" smtClean="0"/>
              <a:pPr/>
              <a:t>‹#›</a:t>
            </a:fld>
            <a:endParaRPr lang="en-GB" dirty="0"/>
          </a:p>
        </p:txBody>
      </p:sp>
      <p:sp>
        <p:nvSpPr>
          <p:cNvPr id="8" name="Rectangle 7"/>
          <p:cNvSpPr/>
          <p:nvPr userDrawn="1"/>
        </p:nvSpPr>
        <p:spPr>
          <a:xfrm>
            <a:off x="11652121" y="6341937"/>
            <a:ext cx="7200"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10" name="Pladsholder til sidefod 8"/>
          <p:cNvSpPr>
            <a:spLocks noGrp="1"/>
          </p:cNvSpPr>
          <p:nvPr>
            <p:ph type="ftr" sz="quarter" idx="3"/>
          </p:nvPr>
        </p:nvSpPr>
        <p:spPr>
          <a:xfrm>
            <a:off x="5916706" y="6220588"/>
            <a:ext cx="5696894" cy="289874"/>
          </a:xfrm>
          <a:prstGeom prst="rect">
            <a:avLst/>
          </a:prstGeom>
        </p:spPr>
        <p:txBody>
          <a:bodyPr anchor="b"/>
          <a:lstStyle>
            <a:lvl1pPr algn="r">
              <a:defRPr sz="1000">
                <a:latin typeface="+mj-lt"/>
              </a:defRPr>
            </a:lvl1pPr>
          </a:lstStyle>
          <a:p>
            <a:r>
              <a:rPr lang="en-US" dirty="0"/>
              <a:t>RTX2254 Bluetooth RF Tester  - 25 May 2019</a:t>
            </a:r>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5" r:id="rId1"/>
    <p:sldLayoutId id="2147483726" r:id="rId2"/>
    <p:sldLayoutId id="2147483738" r:id="rId3"/>
    <p:sldLayoutId id="2147483731" r:id="rId4"/>
    <p:sldLayoutId id="2147483734" r:id="rId5"/>
    <p:sldLayoutId id="2147483733" r:id="rId6"/>
    <p:sldLayoutId id="2147483732" r:id="rId7"/>
    <p:sldLayoutId id="2147483721" r:id="rId8"/>
    <p:sldLayoutId id="2147483743" r:id="rId9"/>
    <p:sldLayoutId id="2147483746" r:id="rId10"/>
    <p:sldLayoutId id="2147483747" r:id="rId11"/>
    <p:sldLayoutId id="2147483748" r:id="rId12"/>
    <p:sldLayoutId id="2147483739" r:id="rId13"/>
    <p:sldLayoutId id="2147483742" r:id="rId14"/>
    <p:sldLayoutId id="2147483740" r:id="rId15"/>
    <p:sldLayoutId id="2147483745" r:id="rId16"/>
    <p:sldLayoutId id="2147483728" r:id="rId17"/>
    <p:sldLayoutId id="2147483658" r:id="rId18"/>
    <p:sldLayoutId id="2147483725" r:id="rId19"/>
    <p:sldLayoutId id="2147483727" r:id="rId20"/>
    <p:sldLayoutId id="2147483736" r:id="rId21"/>
    <p:sldLayoutId id="2147483654" r:id="rId22"/>
    <p:sldLayoutId id="2147483785" r:id="rId23"/>
    <p:sldLayoutId id="2147483786" r:id="rId24"/>
    <p:sldLayoutId id="2147483787" r:id="rId25"/>
    <p:sldLayoutId id="2147483790" r:id="rId26"/>
    <p:sldLayoutId id="2147483791" r:id="rId27"/>
    <p:sldLayoutId id="2147483794" r:id="rId28"/>
    <p:sldLayoutId id="2147483795" r:id="rId29"/>
  </p:sldLayoutIdLst>
  <p:hf hdr="0" dt="0"/>
  <p:txStyles>
    <p:titleStyle>
      <a:lvl1pPr algn="l" defTabSz="914400" rtl="0" eaLnBrk="1" latinLnBrk="0" hangingPunct="1">
        <a:lnSpc>
          <a:spcPct val="83000"/>
        </a:lnSpc>
        <a:spcBef>
          <a:spcPct val="0"/>
        </a:spcBef>
        <a:buNone/>
        <a:defRPr sz="2800" kern="1200" cap="all" spc="320" baseline="0">
          <a:solidFill>
            <a:schemeClr val="tx2"/>
          </a:solidFill>
          <a:latin typeface="+mj-lt"/>
          <a:ea typeface="+mj-ea"/>
          <a:cs typeface="+mj-cs"/>
        </a:defRPr>
      </a:lvl1pPr>
    </p:titleStyle>
    <p:bodyStyle>
      <a:lvl1pPr marL="288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pos="7333">
          <p15:clr>
            <a:srgbClr val="F26B43"/>
          </p15:clr>
        </p15:guide>
        <p15:guide id="3" orient="horz" pos="3838">
          <p15:clr>
            <a:srgbClr val="F26B43"/>
          </p15:clr>
        </p15:guide>
        <p15:guide id="4" orient="horz" pos="4088">
          <p15:clr>
            <a:srgbClr val="F26B43"/>
          </p15:clr>
        </p15:guide>
        <p15:guide id="5" orient="horz" pos="1378">
          <p15:clr>
            <a:srgbClr val="F26B43"/>
          </p15:clr>
        </p15:guide>
        <p15:guide id="6" orient="horz" pos="196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8"/>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4" name="Object 3" hidden="1"/>
                      <p:cNvPicPr/>
                      <p:nvPr/>
                    </p:nvPicPr>
                    <p:blipFill>
                      <a:blip r:embed="rId20"/>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2" name="TextBox 11"/>
          <p:cNvSpPr txBox="1"/>
          <p:nvPr/>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
        <p:nvSpPr>
          <p:cNvPr id="5" name="Date Placeholder 4"/>
          <p:cNvSpPr>
            <a:spLocks noGrp="1"/>
          </p:cNvSpPr>
          <p:nvPr>
            <p:ph type="dt" sz="half" idx="2"/>
          </p:nvPr>
        </p:nvSpPr>
        <p:spPr>
          <a:xfrm>
            <a:off x="471600" y="6382801"/>
            <a:ext cx="7443675" cy="297400"/>
          </a:xfrm>
          <a:prstGeom prst="rect">
            <a:avLst/>
          </a:prstGeom>
        </p:spPr>
        <p:txBody>
          <a:bodyPr vert="horz" lIns="0" tIns="0" rIns="0" bIns="0" rtlCol="0" anchor="t" anchorCtr="0"/>
          <a:lstStyle>
            <a:lvl1pPr algn="l">
              <a:defRPr sz="1050">
                <a:solidFill>
                  <a:schemeClr val="tx1"/>
                </a:solidFill>
              </a:defRPr>
            </a:lvl1pPr>
          </a:lstStyle>
          <a:p>
            <a:endParaRPr lang="it-IT"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tx1"/>
                </a:solidFill>
              </a:rPr>
              <a:t>© Deloitte 2017</a:t>
            </a:r>
          </a:p>
        </p:txBody>
      </p:sp>
    </p:spTree>
    <p:extLst>
      <p:ext uri="{BB962C8B-B14F-4D97-AF65-F5344CB8AC3E}">
        <p14:creationId xmlns:p14="http://schemas.microsoft.com/office/powerpoint/2010/main" val="419977754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000"/>
        </a:spcAft>
        <a:buClrTx/>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000"/>
        </a:spcAft>
        <a:buClrTx/>
        <a:buSzPct val="100000"/>
        <a:buFont typeface="Arial" panose="020B0604020202020204" pitchFamily="34" charset="0"/>
        <a:buNone/>
        <a:defRPr lang="en-US" sz="1200" b="1" kern="1200" dirty="0">
          <a:solidFill>
            <a:schemeClr val="tx1"/>
          </a:solidFill>
          <a:latin typeface="+mn-lt"/>
          <a:ea typeface="+mn-ea"/>
          <a:cs typeface="+mn-cs"/>
        </a:defRPr>
      </a:lvl2pPr>
      <a:lvl3pPr marL="172800" indent="-172800" algn="l" defTabSz="1219170" rtl="0" eaLnBrk="1" latinLnBrk="0" hangingPunct="1">
        <a:spcBef>
          <a:spcPts val="0"/>
        </a:spcBef>
        <a:spcAft>
          <a:spcPts val="1000"/>
        </a:spcAft>
        <a:buClrTx/>
        <a:buSzPct val="100000"/>
        <a:buFont typeface="Arial" panose="020B0604020202020204" pitchFamily="34" charset="0"/>
        <a:buChar char="•"/>
        <a:defRPr lang="en-US" sz="1200" kern="1200" dirty="0">
          <a:solidFill>
            <a:schemeClr val="tx1"/>
          </a:solidFill>
          <a:latin typeface="+mn-lt"/>
          <a:ea typeface="+mn-ea"/>
          <a:cs typeface="+mn-cs"/>
        </a:defRPr>
      </a:lvl3pPr>
      <a:lvl4pPr marL="349200" indent="-176400" algn="l" defTabSz="1219170" rtl="0" eaLnBrk="1" latinLnBrk="0" hangingPunct="1">
        <a:spcBef>
          <a:spcPts val="0"/>
        </a:spcBef>
        <a:spcAft>
          <a:spcPts val="1000"/>
        </a:spcAft>
        <a:buClrTx/>
        <a:buSzPct val="100000"/>
        <a:buFont typeface="Verdana" panose="020B0604030504040204" pitchFamily="34" charset="0"/>
        <a:buChar char="−"/>
        <a:defRPr lang="en-US" sz="1200" kern="1200" baseline="0" dirty="0">
          <a:solidFill>
            <a:schemeClr val="tx1"/>
          </a:solidFill>
          <a:latin typeface="+mn-lt"/>
          <a:ea typeface="+mn-ea"/>
          <a:cs typeface="+mn-cs"/>
        </a:defRPr>
      </a:lvl4pPr>
      <a:lvl5pPr marL="525600" indent="-176400" algn="l" defTabSz="1064657" rtl="0" eaLnBrk="1" latinLnBrk="0" hangingPunct="1">
        <a:spcBef>
          <a:spcPts val="0"/>
        </a:spcBef>
        <a:spcAft>
          <a:spcPts val="1000"/>
        </a:spcAft>
        <a:buClrTx/>
        <a:buSzPct val="100000"/>
        <a:buFont typeface="Verdana" panose="020B0604030504040204" pitchFamily="34" charset="0"/>
        <a:buChar char="−"/>
        <a:tabLst/>
        <a:defRPr lang="en-US" sz="1200" kern="1200" baseline="0" dirty="0">
          <a:solidFill>
            <a:schemeClr val="tx1"/>
          </a:solidFill>
          <a:latin typeface="+mn-lt"/>
          <a:ea typeface="+mn-ea"/>
          <a:cs typeface="+mn-cs"/>
        </a:defRPr>
      </a:lvl5pPr>
      <a:lvl6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25600" indent="-176400" algn="l" defTabSz="121917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275">
          <p15:clr>
            <a:srgbClr val="F26B43"/>
          </p15:clr>
        </p15:guide>
        <p15:guide id="1" orient="horz" pos="3968">
          <p15:clr>
            <a:srgbClr val="F26B43"/>
          </p15:clr>
        </p15:guide>
        <p15:guide id="2" pos="302">
          <p15:clr>
            <a:srgbClr val="F26B43"/>
          </p15:clr>
        </p15:guide>
        <p15:guide id="3" pos="7378">
          <p15:clr>
            <a:srgbClr val="F26B43"/>
          </p15:clr>
        </p15:guide>
        <p15:guide id="4" orient="horz" pos="1071">
          <p15:clr>
            <a:srgbClr val="F26B43"/>
          </p15:clr>
        </p15:guide>
        <p15:guide id="5" orient="horz" pos="253">
          <p15:clr>
            <a:srgbClr val="F26B43"/>
          </p15:clr>
        </p15:guide>
        <p15:guide id="6" pos="4770">
          <p15:clr>
            <a:srgbClr val="F26B43"/>
          </p15:clr>
        </p15:guide>
        <p15:guide id="7" orient="horz" pos="1049">
          <p15:clr>
            <a:srgbClr val="F26B43"/>
          </p15:clr>
        </p15:guide>
        <p15:guide id="8" orient="horz" pos="465">
          <p15:clr>
            <a:srgbClr val="F26B43"/>
          </p15:clr>
        </p15:guide>
        <p15:guide id="9" pos="4883">
          <p15:clr>
            <a:srgbClr val="F26B43"/>
          </p15:clr>
        </p15:guide>
        <p15:guide id="10" pos="2162">
          <p15:clr>
            <a:srgbClr val="F26B43"/>
          </p15:clr>
        </p15:guide>
        <p15:guide id="11" pos="3908">
          <p15:clr>
            <a:srgbClr val="F26B43"/>
          </p15:clr>
        </p15:guide>
        <p15:guide id="12" pos="4021">
          <p15:clr>
            <a:srgbClr val="F26B43"/>
          </p15:clr>
        </p15:guide>
        <p15:guide id="13" pos="5654">
          <p15:clr>
            <a:srgbClr val="F26B43"/>
          </p15:clr>
        </p15:guide>
        <p15:guide id="14" pos="57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8"/>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4" name="Object 3" hidden="1"/>
                      <p:cNvPicPr/>
                      <p:nvPr/>
                    </p:nvPicPr>
                    <p:blipFill>
                      <a:blip r:embed="rId20"/>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2" name="TextBox 11"/>
          <p:cNvSpPr txBox="1"/>
          <p:nvPr/>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
        <p:nvSpPr>
          <p:cNvPr id="5" name="Date Placeholder 4"/>
          <p:cNvSpPr>
            <a:spLocks noGrp="1"/>
          </p:cNvSpPr>
          <p:nvPr>
            <p:ph type="dt" sz="half" idx="2"/>
          </p:nvPr>
        </p:nvSpPr>
        <p:spPr>
          <a:xfrm>
            <a:off x="471600" y="6382801"/>
            <a:ext cx="7443675" cy="297400"/>
          </a:xfrm>
          <a:prstGeom prst="rect">
            <a:avLst/>
          </a:prstGeom>
        </p:spPr>
        <p:txBody>
          <a:bodyPr vert="horz" lIns="0" tIns="0" rIns="0" bIns="0" rtlCol="0" anchor="t" anchorCtr="0"/>
          <a:lstStyle>
            <a:lvl1pPr algn="l">
              <a:defRPr sz="1050">
                <a:solidFill>
                  <a:schemeClr val="tx1"/>
                </a:solidFill>
              </a:defRPr>
            </a:lvl1pPr>
          </a:lstStyle>
          <a:p>
            <a:endParaRPr lang="it-IT"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tx1"/>
                </a:solidFill>
              </a:rPr>
              <a:t>© Deloitte 2017</a:t>
            </a:r>
          </a:p>
        </p:txBody>
      </p:sp>
    </p:spTree>
    <p:extLst>
      <p:ext uri="{BB962C8B-B14F-4D97-AF65-F5344CB8AC3E}">
        <p14:creationId xmlns:p14="http://schemas.microsoft.com/office/powerpoint/2010/main" val="371735053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000"/>
        </a:spcAft>
        <a:buClrTx/>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000"/>
        </a:spcAft>
        <a:buClrTx/>
        <a:buSzPct val="100000"/>
        <a:buFont typeface="Arial" panose="020B0604020202020204" pitchFamily="34" charset="0"/>
        <a:buNone/>
        <a:defRPr lang="en-US" sz="1200" b="1" kern="1200" dirty="0">
          <a:solidFill>
            <a:schemeClr val="tx1"/>
          </a:solidFill>
          <a:latin typeface="+mn-lt"/>
          <a:ea typeface="+mn-ea"/>
          <a:cs typeface="+mn-cs"/>
        </a:defRPr>
      </a:lvl2pPr>
      <a:lvl3pPr marL="172800" indent="-172800" algn="l" defTabSz="1219170" rtl="0" eaLnBrk="1" latinLnBrk="0" hangingPunct="1">
        <a:spcBef>
          <a:spcPts val="0"/>
        </a:spcBef>
        <a:spcAft>
          <a:spcPts val="1000"/>
        </a:spcAft>
        <a:buClrTx/>
        <a:buSzPct val="100000"/>
        <a:buFont typeface="Arial" panose="020B0604020202020204" pitchFamily="34" charset="0"/>
        <a:buChar char="•"/>
        <a:defRPr lang="en-US" sz="1200" kern="1200" dirty="0">
          <a:solidFill>
            <a:schemeClr val="tx1"/>
          </a:solidFill>
          <a:latin typeface="+mn-lt"/>
          <a:ea typeface="+mn-ea"/>
          <a:cs typeface="+mn-cs"/>
        </a:defRPr>
      </a:lvl3pPr>
      <a:lvl4pPr marL="349200" indent="-176400" algn="l" defTabSz="1219170" rtl="0" eaLnBrk="1" latinLnBrk="0" hangingPunct="1">
        <a:spcBef>
          <a:spcPts val="0"/>
        </a:spcBef>
        <a:spcAft>
          <a:spcPts val="1000"/>
        </a:spcAft>
        <a:buClrTx/>
        <a:buSzPct val="100000"/>
        <a:buFont typeface="Verdana" panose="020B0604030504040204" pitchFamily="34" charset="0"/>
        <a:buChar char="−"/>
        <a:defRPr lang="en-US" sz="1200" kern="1200" baseline="0" dirty="0">
          <a:solidFill>
            <a:schemeClr val="tx1"/>
          </a:solidFill>
          <a:latin typeface="+mn-lt"/>
          <a:ea typeface="+mn-ea"/>
          <a:cs typeface="+mn-cs"/>
        </a:defRPr>
      </a:lvl4pPr>
      <a:lvl5pPr marL="525600" indent="-176400" algn="l" defTabSz="1064657" rtl="0" eaLnBrk="1" latinLnBrk="0" hangingPunct="1">
        <a:spcBef>
          <a:spcPts val="0"/>
        </a:spcBef>
        <a:spcAft>
          <a:spcPts val="1000"/>
        </a:spcAft>
        <a:buClrTx/>
        <a:buSzPct val="100000"/>
        <a:buFont typeface="Verdana" panose="020B0604030504040204" pitchFamily="34" charset="0"/>
        <a:buChar char="−"/>
        <a:tabLst/>
        <a:defRPr lang="en-US" sz="1200" kern="1200" baseline="0" dirty="0">
          <a:solidFill>
            <a:schemeClr val="tx1"/>
          </a:solidFill>
          <a:latin typeface="+mn-lt"/>
          <a:ea typeface="+mn-ea"/>
          <a:cs typeface="+mn-cs"/>
        </a:defRPr>
      </a:lvl5pPr>
      <a:lvl6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25600" indent="-176400" algn="l" defTabSz="121917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275">
          <p15:clr>
            <a:srgbClr val="F26B43"/>
          </p15:clr>
        </p15:guide>
        <p15:guide id="1" orient="horz" pos="3968">
          <p15:clr>
            <a:srgbClr val="F26B43"/>
          </p15:clr>
        </p15:guide>
        <p15:guide id="2" pos="302">
          <p15:clr>
            <a:srgbClr val="F26B43"/>
          </p15:clr>
        </p15:guide>
        <p15:guide id="3" pos="7378">
          <p15:clr>
            <a:srgbClr val="F26B43"/>
          </p15:clr>
        </p15:guide>
        <p15:guide id="4" orient="horz" pos="1071">
          <p15:clr>
            <a:srgbClr val="F26B43"/>
          </p15:clr>
        </p15:guide>
        <p15:guide id="5" orient="horz" pos="253">
          <p15:clr>
            <a:srgbClr val="F26B43"/>
          </p15:clr>
        </p15:guide>
        <p15:guide id="6" pos="4770">
          <p15:clr>
            <a:srgbClr val="F26B43"/>
          </p15:clr>
        </p15:guide>
        <p15:guide id="7" orient="horz" pos="1049">
          <p15:clr>
            <a:srgbClr val="F26B43"/>
          </p15:clr>
        </p15:guide>
        <p15:guide id="8" orient="horz" pos="465">
          <p15:clr>
            <a:srgbClr val="F26B43"/>
          </p15:clr>
        </p15:guide>
        <p15:guide id="9" pos="4883">
          <p15:clr>
            <a:srgbClr val="F26B43"/>
          </p15:clr>
        </p15:guide>
        <p15:guide id="10" pos="2162">
          <p15:clr>
            <a:srgbClr val="F26B43"/>
          </p15:clr>
        </p15:guide>
        <p15:guide id="11" pos="3908">
          <p15:clr>
            <a:srgbClr val="F26B43"/>
          </p15:clr>
        </p15:guide>
        <p15:guide id="12" pos="4021">
          <p15:clr>
            <a:srgbClr val="F26B43"/>
          </p15:clr>
        </p15:guide>
        <p15:guide id="13" pos="5654">
          <p15:clr>
            <a:srgbClr val="F26B43"/>
          </p15:clr>
        </p15:guide>
        <p15:guide id="14" pos="57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3D686D-7410-4677-ABA1-0EE6ABC499AF}"/>
              </a:ext>
            </a:extLst>
          </p:cNvPr>
          <p:cNvGraphicFramePr>
            <a:graphicFrameLocks noChangeAspect="1"/>
          </p:cNvGraphicFramePr>
          <p:nvPr userDrawn="1">
            <p:custDataLst>
              <p:tags r:id="rId23"/>
            </p:custDataLst>
            <p:extLst>
              <p:ext uri="{D42A27DB-BD31-4B8C-83A1-F6EECF244321}">
                <p14:modId xmlns:p14="http://schemas.microsoft.com/office/powerpoint/2010/main" val="30001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501" imgH="501" progId="TCLayout.ActiveDocument.1">
                  <p:embed/>
                </p:oleObj>
              </mc:Choice>
              <mc:Fallback>
                <p:oleObj name="think-cell Slide" r:id="rId25" imgW="501" imgH="501" progId="TCLayout.ActiveDocument.1">
                  <p:embed/>
                  <p:pic>
                    <p:nvPicPr>
                      <p:cNvPr id="5" name="Object 4" hidden="1">
                        <a:extLst>
                          <a:ext uri="{FF2B5EF4-FFF2-40B4-BE49-F238E27FC236}">
                            <a16:creationId xmlns:a16="http://schemas.microsoft.com/office/drawing/2014/main" id="{8B3D686D-7410-4677-ABA1-0EE6ABC499AF}"/>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B616A2-DE39-4527-B193-B9D6C72105C4}"/>
              </a:ext>
            </a:extLst>
          </p:cNvPr>
          <p:cNvSpPr/>
          <p:nvPr userDrawn="1">
            <p:custDataLst>
              <p:tags r:id="rId24"/>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a-DK" sz="2800" b="0" i="0" baseline="0" noProof="0" dirty="0" err="1">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550863" y="454280"/>
            <a:ext cx="11090275" cy="934890"/>
          </a:xfrm>
          <a:prstGeom prst="rect">
            <a:avLst/>
          </a:prstGeom>
        </p:spPr>
        <p:txBody>
          <a:bodyPr vert="horz" lIns="0" tIns="0" rIns="0" bIns="0" rtlCol="0" anchor="b" anchorCtr="0">
            <a:noAutofit/>
          </a:bodyPr>
          <a:lstStyle/>
          <a:p>
            <a:r>
              <a:rPr lang="da-DK" dirty="0"/>
              <a:t>Klik for at redigere i masteren</a:t>
            </a:r>
            <a:endParaRPr lang="en-GB" dirty="0"/>
          </a:p>
        </p:txBody>
      </p:sp>
      <p:sp>
        <p:nvSpPr>
          <p:cNvPr id="3" name="Text Placeholder 2"/>
          <p:cNvSpPr>
            <a:spLocks noGrp="1"/>
          </p:cNvSpPr>
          <p:nvPr>
            <p:ph type="body" idx="1"/>
          </p:nvPr>
        </p:nvSpPr>
        <p:spPr>
          <a:xfrm>
            <a:off x="550863" y="1615440"/>
            <a:ext cx="11090275" cy="4477385"/>
          </a:xfrm>
          <a:prstGeom prst="rect">
            <a:avLst/>
          </a:prstGeom>
        </p:spPr>
        <p:txBody>
          <a:bodyPr vert="horz" lIns="0" tIns="0" rIns="0" bIns="0" rtlCol="0">
            <a:noAutofit/>
          </a:body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dirty="0"/>
              <a:t>Click to edit Master text styles</a:t>
            </a:r>
          </a:p>
          <a:p>
            <a:pPr marL="342900" indent="-342900" algn="l">
              <a:buFont typeface="Arial" panose="020B0604020202020204" pitchFamily="34" charset="0"/>
              <a:buChar char="•"/>
            </a:pPr>
            <a:r>
              <a:rPr lang="en-US" dirty="0"/>
              <a:t>First level</a:t>
            </a:r>
          </a:p>
          <a:p>
            <a:pPr marL="800100" lvl="1" indent="-342900" algn="l">
              <a:buFont typeface="Arial" panose="020B0604020202020204" pitchFamily="34" charset="0"/>
              <a:buChar char="•"/>
            </a:pPr>
            <a:r>
              <a:rPr lang="en-US" dirty="0"/>
              <a:t>Second level</a:t>
            </a:r>
          </a:p>
          <a:p>
            <a:pPr marL="1257300" lvl="2" indent="-342900" algn="l">
              <a:buFont typeface="Arial" panose="020B0604020202020204" pitchFamily="34" charset="0"/>
              <a:buChar char="•"/>
            </a:pPr>
            <a:r>
              <a:rPr lang="en-US" dirty="0"/>
              <a:t>Third level</a:t>
            </a:r>
          </a:p>
          <a:p>
            <a:pPr marL="1714500" lvl="3" indent="-342900" algn="l">
              <a:buFont typeface="Arial" panose="020B0604020202020204" pitchFamily="34" charset="0"/>
              <a:buChar char="•"/>
            </a:pPr>
            <a:r>
              <a:rPr lang="en-US" dirty="0"/>
              <a:t>Fourth level </a:t>
            </a:r>
          </a:p>
          <a:p>
            <a:pPr marL="2171700" lvl="4" indent="-342900" algn="l">
              <a:buFont typeface="Arial" panose="020B0604020202020204" pitchFamily="34" charset="0"/>
              <a:buChar char="•"/>
            </a:pPr>
            <a:r>
              <a:rPr lang="en-US" dirty="0"/>
              <a:t>Fifth level</a:t>
            </a:r>
            <a:endParaRPr lang="da-DK" dirty="0"/>
          </a:p>
        </p:txBody>
      </p:sp>
      <p:sp>
        <p:nvSpPr>
          <p:cNvPr id="6" name="Slide Number Placeholder 5"/>
          <p:cNvSpPr>
            <a:spLocks noGrp="1"/>
          </p:cNvSpPr>
          <p:nvPr>
            <p:ph type="sldNum" sz="quarter" idx="4"/>
          </p:nvPr>
        </p:nvSpPr>
        <p:spPr>
          <a:xfrm>
            <a:off x="11708129" y="6299200"/>
            <a:ext cx="262198" cy="157474"/>
          </a:xfrm>
          <a:prstGeom prst="rect">
            <a:avLst/>
          </a:prstGeom>
        </p:spPr>
        <p:txBody>
          <a:bodyPr vert="horz" lIns="0" tIns="0" rIns="0" bIns="0" rtlCol="0" anchor="ctr" anchorCtr="0"/>
          <a:lstStyle>
            <a:lvl1pPr algn="l">
              <a:defRPr sz="1000">
                <a:solidFill>
                  <a:schemeClr val="tx2"/>
                </a:solidFill>
              </a:defRPr>
            </a:lvl1pPr>
          </a:lstStyle>
          <a:p>
            <a:fld id="{24C8C45C-947F-4981-8B3F-4F32E973C901}" type="slidenum">
              <a:rPr lang="en-GB" sz="800" smtClean="0"/>
              <a:pPr/>
              <a:t>‹#›</a:t>
            </a:fld>
            <a:endParaRPr lang="en-GB" dirty="0"/>
          </a:p>
        </p:txBody>
      </p:sp>
      <p:sp>
        <p:nvSpPr>
          <p:cNvPr id="8" name="Rectangle 7"/>
          <p:cNvSpPr/>
          <p:nvPr userDrawn="1"/>
        </p:nvSpPr>
        <p:spPr>
          <a:xfrm>
            <a:off x="11652121" y="6341937"/>
            <a:ext cx="72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ladsholder til sidefod 8"/>
          <p:cNvSpPr>
            <a:spLocks noGrp="1"/>
          </p:cNvSpPr>
          <p:nvPr>
            <p:ph type="ftr" sz="quarter" idx="3"/>
          </p:nvPr>
        </p:nvSpPr>
        <p:spPr>
          <a:xfrm>
            <a:off x="5916706" y="6201799"/>
            <a:ext cx="5696894" cy="289874"/>
          </a:xfrm>
          <a:prstGeom prst="rect">
            <a:avLst/>
          </a:prstGeom>
        </p:spPr>
        <p:txBody>
          <a:bodyPr anchor="b"/>
          <a:lstStyle>
            <a:lvl1pPr algn="r">
              <a:defRPr sz="800">
                <a:latin typeface="+mj-lt"/>
                <a:ea typeface="Open Sans Light" panose="020B0306030504020204" pitchFamily="34" charset="0"/>
                <a:cs typeface="Open Sans Light" panose="020B0306030504020204" pitchFamily="34" charset="0"/>
              </a:defRPr>
            </a:lvl1pPr>
          </a:lstStyle>
          <a:p>
            <a:r>
              <a:rPr lang="en-US" dirty="0"/>
              <a:t>Confidential</a:t>
            </a:r>
            <a:endParaRPr lang="en-GB" dirty="0"/>
          </a:p>
        </p:txBody>
      </p:sp>
      <p:sp>
        <p:nvSpPr>
          <p:cNvPr id="9" name="Pladsholder til dato 11">
            <a:extLst>
              <a:ext uri="{FF2B5EF4-FFF2-40B4-BE49-F238E27FC236}">
                <a16:creationId xmlns:a16="http://schemas.microsoft.com/office/drawing/2014/main" id="{D4E04332-E397-47E3-81F0-E8382ABC381A}"/>
              </a:ext>
            </a:extLst>
          </p:cNvPr>
          <p:cNvSpPr>
            <a:spLocks noGrp="1"/>
          </p:cNvSpPr>
          <p:nvPr>
            <p:ph type="dt" sz="half" idx="2"/>
          </p:nvPr>
        </p:nvSpPr>
        <p:spPr>
          <a:xfrm>
            <a:off x="10087516" y="6491288"/>
            <a:ext cx="1526084" cy="303842"/>
          </a:xfrm>
          <a:prstGeom prst="rect">
            <a:avLst/>
          </a:prstGeom>
        </p:spPr>
        <p:txBody>
          <a:bodyPr/>
          <a:lstStyle>
            <a:lvl1pPr algn="r">
              <a:defRPr lang="da-DK" sz="800" kern="1200" dirty="0" smtClean="0">
                <a:solidFill>
                  <a:schemeClr val="tx1"/>
                </a:solidFill>
                <a:latin typeface="+mj-lt"/>
                <a:ea typeface="Open Sans Light" panose="020B0306030504020204" pitchFamily="34" charset="0"/>
                <a:cs typeface="Open Sans Light" panose="020B0306030504020204" pitchFamily="34" charset="0"/>
              </a:defRPr>
            </a:lvl1pPr>
          </a:lstStyle>
          <a:p>
            <a:r>
              <a:rPr lang="da-DK"/>
              <a:t>2020</a:t>
            </a:r>
            <a:endParaRPr lang="da-DK" dirty="0"/>
          </a:p>
        </p:txBody>
      </p:sp>
    </p:spTree>
    <p:extLst>
      <p:ext uri="{BB962C8B-B14F-4D97-AF65-F5344CB8AC3E}">
        <p14:creationId xmlns:p14="http://schemas.microsoft.com/office/powerpoint/2010/main" val="40425598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Lst>
  <p:hf hdr="0" dt="0"/>
  <p:txStyles>
    <p:titleStyle>
      <a:lvl1pPr algn="l" defTabSz="914400" rtl="0" eaLnBrk="1" latinLnBrk="0" hangingPunct="1">
        <a:lnSpc>
          <a:spcPct val="83000"/>
        </a:lnSpc>
        <a:spcBef>
          <a:spcPct val="0"/>
        </a:spcBef>
        <a:buNone/>
        <a:defRPr sz="3200" kern="1200" cap="all" spc="320" baseline="0">
          <a:solidFill>
            <a:schemeClr val="tx2"/>
          </a:solidFill>
          <a:latin typeface="+mj-lt"/>
          <a:ea typeface="Open Sans Light" panose="020B0306030504020204" pitchFamily="34" charset="0"/>
          <a:cs typeface="Open Sans Light" panose="020B0306030504020204" pitchFamily="34" charset="0"/>
        </a:defRPr>
      </a:lvl1pPr>
    </p:titleStyle>
    <p:body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sz="1600" kern="1200">
          <a:solidFill>
            <a:schemeClr val="tx1">
              <a:lumMod val="75000"/>
              <a:lumOff val="25000"/>
            </a:schemeClr>
          </a:solidFill>
          <a:latin typeface="+mj-lt"/>
          <a:ea typeface="Open Sans Light" panose="020B0306030504020204" pitchFamily="34" charset="0"/>
          <a:cs typeface="Open Sans Light" panose="020B0306030504020204" pitchFamily="34" charset="0"/>
        </a:defRPr>
      </a:lvl1pPr>
      <a:lvl2pPr marL="800100" indent="-342900" algn="l" defTabSz="914400" rtl="0" eaLnBrk="1" latinLnBrk="0" hangingPunct="1">
        <a:lnSpc>
          <a:spcPct val="119000"/>
        </a:lnSpc>
        <a:spcBef>
          <a:spcPts val="200"/>
        </a:spcBef>
        <a:buFont typeface="Arial" panose="020B0604020202020204" pitchFamily="34" charset="0"/>
        <a:buChar char="•"/>
        <a:defRPr sz="1600" kern="1200">
          <a:solidFill>
            <a:schemeClr val="tx1">
              <a:lumMod val="75000"/>
              <a:lumOff val="25000"/>
            </a:schemeClr>
          </a:solidFill>
          <a:latin typeface="+mj-lt"/>
          <a:ea typeface="Open Sans Light" panose="020B0306030504020204" pitchFamily="34" charset="0"/>
          <a:cs typeface="Open Sans Light" panose="020B0306030504020204" pitchFamily="34" charset="0"/>
        </a:defRPr>
      </a:lvl2pPr>
      <a:lvl3pPr marL="1257300" indent="-342900" algn="l" defTabSz="914400" rtl="0" eaLnBrk="1" latinLnBrk="0" hangingPunct="1">
        <a:lnSpc>
          <a:spcPct val="119000"/>
        </a:lnSpc>
        <a:spcBef>
          <a:spcPts val="200"/>
        </a:spcBef>
        <a:buFont typeface="Arial" panose="020B0604020202020204" pitchFamily="34" charset="0"/>
        <a:buChar char="•"/>
        <a:defRPr sz="1600" kern="1200">
          <a:solidFill>
            <a:schemeClr val="tx1">
              <a:lumMod val="75000"/>
              <a:lumOff val="25000"/>
            </a:schemeClr>
          </a:solidFill>
          <a:latin typeface="+mj-lt"/>
          <a:ea typeface="Open Sans Light" panose="020B0306030504020204" pitchFamily="34" charset="0"/>
          <a:cs typeface="Open Sans Light" panose="020B0306030504020204" pitchFamily="34" charset="0"/>
        </a:defRPr>
      </a:lvl3pPr>
      <a:lvl4pPr marL="1714500" indent="-342900" algn="l" defTabSz="914400" rtl="0" eaLnBrk="1" latinLnBrk="0" hangingPunct="1">
        <a:lnSpc>
          <a:spcPct val="119000"/>
        </a:lnSpc>
        <a:spcBef>
          <a:spcPts val="200"/>
        </a:spcBef>
        <a:buFont typeface="Arial" panose="020B0604020202020204" pitchFamily="34" charset="0"/>
        <a:buChar char="•"/>
        <a:defRPr sz="1600" kern="1200">
          <a:solidFill>
            <a:schemeClr val="tx1">
              <a:lumMod val="75000"/>
              <a:lumOff val="25000"/>
            </a:schemeClr>
          </a:solidFill>
          <a:latin typeface="+mj-lt"/>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119000"/>
        </a:lnSpc>
        <a:spcBef>
          <a:spcPts val="200"/>
        </a:spcBef>
        <a:buFont typeface="Arial" panose="020B0604020202020204" pitchFamily="34" charset="0"/>
        <a:buNone/>
        <a:defRPr sz="1600" kern="1200">
          <a:solidFill>
            <a:schemeClr val="tx1">
              <a:lumMod val="75000"/>
              <a:lumOff val="25000"/>
            </a:schemeClr>
          </a:solidFill>
          <a:latin typeface="+mj-lt"/>
          <a:ea typeface="Open Sans Light" panose="020B0306030504020204" pitchFamily="34" charset="0"/>
          <a:cs typeface="Open Sans Light" panose="020B0306030504020204" pitchFamily="34" charset="0"/>
        </a:defRPr>
      </a:lvl5pPr>
      <a:lvl6pPr marL="86400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8pPr>
      <a:lvl9pPr marL="864000" indent="0" algn="l" defTabSz="914400" rtl="0" eaLnBrk="1" latinLnBrk="0" hangingPunct="1">
        <a:lnSpc>
          <a:spcPct val="119000"/>
        </a:lnSpc>
        <a:spcBef>
          <a:spcPts val="200"/>
        </a:spcBef>
        <a:buFont typeface="Arial" panose="020B0604020202020204" pitchFamily="34" charset="0"/>
        <a:buNone/>
        <a:defRPr sz="1600" kern="12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2.jpeg"/><Relationship Id="rId1" Type="http://schemas.openxmlformats.org/officeDocument/2006/relationships/slideLayout" Target="../slideLayouts/slideLayout9.xml"/><Relationship Id="rId5" Type="http://schemas.openxmlformats.org/officeDocument/2006/relationships/image" Target="../media/image61.png"/><Relationship Id="rId4" Type="http://schemas.openxmlformats.org/officeDocument/2006/relationships/image" Target="../media/image59.jpeg"/></Relationships>
</file>

<file path=ppt/slides/_rels/slide1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emf"/><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jpeg"/><Relationship Id="rId7" Type="http://schemas.openxmlformats.org/officeDocument/2006/relationships/image" Target="../media/image79.png"/><Relationship Id="rId2" Type="http://schemas.openxmlformats.org/officeDocument/2006/relationships/image" Target="../media/image75.jpeg"/><Relationship Id="rId1" Type="http://schemas.openxmlformats.org/officeDocument/2006/relationships/slideLayout" Target="../slideLayouts/slideLayout9.xml"/><Relationship Id="rId6" Type="http://schemas.openxmlformats.org/officeDocument/2006/relationships/image" Target="../media/image2.emf"/><Relationship Id="rId11" Type="http://schemas.openxmlformats.org/officeDocument/2006/relationships/image" Target="../media/image83.png"/><Relationship Id="rId5" Type="http://schemas.openxmlformats.org/officeDocument/2006/relationships/image" Target="../media/image78.jpeg"/><Relationship Id="rId10" Type="http://schemas.openxmlformats.org/officeDocument/2006/relationships/image" Target="../media/image82.png"/><Relationship Id="rId4" Type="http://schemas.openxmlformats.org/officeDocument/2006/relationships/image" Target="../media/image77.jpeg"/><Relationship Id="rId9" Type="http://schemas.openxmlformats.org/officeDocument/2006/relationships/image" Target="../media/image81.pn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9.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1.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7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55.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png"/><Relationship Id="rId9" Type="http://schemas.openxmlformats.org/officeDocument/2006/relationships/image" Target="../media/image62.pn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2.emf"/><Relationship Id="rId7" Type="http://schemas.openxmlformats.org/officeDocument/2006/relationships/hyperlink" Target="https://www.flickr.com/photos/dominicspics/4663503458" TargetMode="External"/><Relationship Id="rId12"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65.jpeg"/><Relationship Id="rId11" Type="http://schemas.openxmlformats.org/officeDocument/2006/relationships/image" Target="../media/image69.png"/><Relationship Id="rId5" Type="http://schemas.openxmlformats.org/officeDocument/2006/relationships/image" Target="../media/image64.jpeg"/><Relationship Id="rId10" Type="http://schemas.openxmlformats.org/officeDocument/2006/relationships/image" Target="../media/image68.png"/><Relationship Id="rId4" Type="http://schemas.openxmlformats.org/officeDocument/2006/relationships/image" Target="../media/image63.jpeg"/><Relationship Id="rId9" Type="http://schemas.openxmlformats.org/officeDocument/2006/relationships/image" Target="../media/image6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D5259D-F776-4D92-884C-E6D4DD89988C}"/>
              </a:ext>
            </a:extLst>
          </p:cNvPr>
          <p:cNvSpPr>
            <a:spLocks noGrp="1"/>
          </p:cNvSpPr>
          <p:nvPr>
            <p:ph type="body" sz="quarter" idx="19"/>
          </p:nvPr>
        </p:nvSpPr>
        <p:spPr>
          <a:xfrm>
            <a:off x="7903029" y="2249107"/>
            <a:ext cx="3072253" cy="671573"/>
          </a:xfrm>
        </p:spPr>
        <p:txBody>
          <a:bodyPr/>
          <a:lstStyle/>
          <a:p>
            <a:r>
              <a:rPr lang="en-US" sz="4000" dirty="0">
                <a:latin typeface="Arial" panose="020B0604020202020204" pitchFamily="34" charset="0"/>
                <a:cs typeface="Arial" panose="020B0604020202020204" pitchFamily="34" charset="0"/>
              </a:rPr>
              <a:t>RTX</a:t>
            </a:r>
            <a:r>
              <a:rPr lang="ja-JP" altLang="en-US" sz="4000" dirty="0">
                <a:latin typeface="ＭＳ ゴシック" panose="020B0609070205080204" pitchFamily="49" charset="-128"/>
                <a:ea typeface="ＭＳ ゴシック" panose="020B0609070205080204" pitchFamily="49" charset="-128"/>
                <a:cs typeface="Arial" panose="020B0604020202020204" pitchFamily="34" charset="0"/>
              </a:rPr>
              <a:t>社</a:t>
            </a:r>
            <a:r>
              <a:rPr lang="ja-JP" altLang="en-US" sz="4000" dirty="0">
                <a:latin typeface="ＭＳ ゴシック" panose="020B0609070205080204" pitchFamily="49" charset="-128"/>
                <a:ea typeface="ＭＳ ゴシック" panose="020B0609070205080204" pitchFamily="49" charset="-128"/>
              </a:rPr>
              <a:t>の紹介</a:t>
            </a:r>
            <a:endParaRPr lang="en-US" sz="4000" dirty="0">
              <a:latin typeface="ＭＳ ゴシック" panose="020B0609070205080204" pitchFamily="49" charset="-128"/>
              <a:ea typeface="ＭＳ ゴシック" panose="020B0609070205080204" pitchFamily="49" charset="-128"/>
            </a:endParaRPr>
          </a:p>
        </p:txBody>
      </p:sp>
      <p:sp>
        <p:nvSpPr>
          <p:cNvPr id="17" name="Slide Number Placeholder 16">
            <a:extLst>
              <a:ext uri="{FF2B5EF4-FFF2-40B4-BE49-F238E27FC236}">
                <a16:creationId xmlns:a16="http://schemas.microsoft.com/office/drawing/2014/main" id="{AF718D97-2A3D-4E44-BEBC-9F8BF8539B0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en-US" sz="1000" b="0" i="0" u="none" strike="noStrike" kern="1200" cap="none" spc="0" normalizeH="0" baseline="0" smtClean="0">
                <a:ln>
                  <a:noFill/>
                </a:ln>
                <a:no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dirty="0">
              <a:ln>
                <a:noFill/>
              </a:ln>
              <a:no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C650FB3E-A6EA-4D8E-BD8C-B131A77A1461}"/>
              </a:ext>
            </a:extLst>
          </p:cNvPr>
          <p:cNvSpPr txBox="1">
            <a:spLocks/>
          </p:cNvSpPr>
          <p:nvPr/>
        </p:nvSpPr>
        <p:spPr>
          <a:xfrm>
            <a:off x="9816445" y="5845629"/>
            <a:ext cx="2092158" cy="57481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vert="horz" lIns="0" tIns="0" rIns="0" bIns="0" rtlCol="0">
            <a:noAutofit/>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dirty="0"/>
              <a:t>dcs</a:t>
            </a:r>
          </a:p>
        </p:txBody>
      </p:sp>
    </p:spTree>
    <p:extLst>
      <p:ext uri="{BB962C8B-B14F-4D97-AF65-F5344CB8AC3E}">
        <p14:creationId xmlns:p14="http://schemas.microsoft.com/office/powerpoint/2010/main" val="1166689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en-GB" sz="800" b="0" i="0" u="none" strike="noStrike" kern="1200" cap="none" spc="0" normalizeH="0" baseline="0" noProof="0" smtClean="0">
                <a:ln>
                  <a:noFill/>
                </a:ln>
                <a:solidFill>
                  <a:schemeClr val="bg1"/>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dirty="0">
              <a:ln>
                <a:noFill/>
              </a:ln>
              <a:solidFill>
                <a:schemeClr val="bg1"/>
              </a:solidFill>
              <a:effectLst/>
              <a:uLnTx/>
              <a:uFillTx/>
              <a:latin typeface="Calibri Light"/>
              <a:ea typeface="+mn-ea"/>
              <a:cs typeface="+mn-cs"/>
            </a:endParaRPr>
          </a:p>
        </p:txBody>
      </p:sp>
      <p:sp>
        <p:nvSpPr>
          <p:cNvPr id="15" name="Title 4">
            <a:extLst>
              <a:ext uri="{FF2B5EF4-FFF2-40B4-BE49-F238E27FC236}">
                <a16:creationId xmlns:a16="http://schemas.microsoft.com/office/drawing/2014/main" id="{7C882A99-3167-433C-80CC-6EFE24236FD9}"/>
              </a:ext>
            </a:extLst>
          </p:cNvPr>
          <p:cNvSpPr txBox="1">
            <a:spLocks noGrp="1"/>
          </p:cNvSpPr>
          <p:nvPr>
            <p:ph type="title"/>
          </p:nvPr>
        </p:nvSpPr>
        <p:spPr>
          <a:xfrm>
            <a:off x="550863" y="454025"/>
            <a:ext cx="11090275" cy="935038"/>
          </a:xfrm>
          <a:prstGeom prst="rect">
            <a:avLst/>
          </a:prstGeom>
        </p:spPr>
        <p:txBody>
          <a:bodyPr vert="horz" lIns="0" tIns="0" rIns="0" bIns="0" rtlCol="0" anchor="b" anchorCtr="0">
            <a:noAutofit/>
          </a:bodyPr>
          <a:lstStyle>
            <a:lvl1pPr algn="l" defTabSz="914400" rtl="0" eaLnBrk="1" latinLnBrk="0" hangingPunct="1">
              <a:lnSpc>
                <a:spcPct val="83000"/>
              </a:lnSpc>
              <a:spcBef>
                <a:spcPct val="0"/>
              </a:spcBef>
              <a:buNone/>
              <a:defRPr sz="2800" kern="1200" cap="all" spc="320" baseline="0">
                <a:solidFill>
                  <a:schemeClr val="tx2"/>
                </a:solidFill>
                <a:latin typeface="+mj-lt"/>
                <a:ea typeface="+mj-ea"/>
                <a:cs typeface="+mj-cs"/>
              </a:defRPr>
            </a:lvl1pPr>
          </a:lstStyle>
          <a:p>
            <a:r>
              <a:rPr lang="en-US" sz="4000" b="1" dirty="0">
                <a:solidFill>
                  <a:schemeClr val="bg1"/>
                </a:solidFill>
                <a:latin typeface="Arial" panose="020B0604020202020204" pitchFamily="34" charset="0"/>
                <a:cs typeface="Arial" panose="020B0604020202020204" pitchFamily="34" charset="0"/>
              </a:rPr>
              <a:t>RTX2254 Bluetooth RF </a:t>
            </a:r>
            <a:r>
              <a:rPr lang="ja-JP" altLang="en-US" sz="4000" b="1" dirty="0">
                <a:solidFill>
                  <a:schemeClr val="bg1"/>
                </a:solidFill>
                <a:latin typeface="ＭＳ ゴシック" panose="020B0609070205080204" pitchFamily="49" charset="-128"/>
                <a:ea typeface="ＭＳ ゴシック" panose="020B0609070205080204" pitchFamily="49" charset="-128"/>
                <a:cs typeface="Arial" panose="020B0604020202020204" pitchFamily="34" charset="0"/>
              </a:rPr>
              <a:t>テスタ</a:t>
            </a:r>
            <a:r>
              <a:rPr lang="en-US" sz="4000" b="1" dirty="0">
                <a:solidFill>
                  <a:schemeClr val="bg1"/>
                </a:solidFill>
                <a:latin typeface="Arial" panose="020B0604020202020204" pitchFamily="34" charset="0"/>
                <a:cs typeface="Arial" panose="020B0604020202020204" pitchFamily="34" charset="0"/>
              </a:rPr>
              <a:t> </a:t>
            </a:r>
            <a:br>
              <a:rPr lang="en-US" sz="4000" b="1" dirty="0">
                <a:solidFill>
                  <a:schemeClr val="bg1"/>
                </a:solidFill>
                <a:latin typeface="Arial" panose="020B0604020202020204" pitchFamily="34" charset="0"/>
                <a:cs typeface="Arial" panose="020B0604020202020204" pitchFamily="34" charset="0"/>
              </a:rPr>
            </a:br>
            <a:r>
              <a:rPr lang="ja-JP" altLang="en-US" b="1" dirty="0">
                <a:solidFill>
                  <a:schemeClr val="bg1"/>
                </a:solidFill>
                <a:latin typeface="ＭＳ ゴシック" panose="020B0609070205080204" pitchFamily="49" charset="-128"/>
                <a:ea typeface="ＭＳ ゴシック" panose="020B0609070205080204" pitchFamily="49" charset="-128"/>
                <a:cs typeface="Arial" panose="020B0604020202020204" pitchFamily="34" charset="0"/>
              </a:rPr>
              <a:t>アプリケーション</a:t>
            </a:r>
            <a:endParaRPr lang="da-DK" b="1" dirty="0">
              <a:solidFill>
                <a:schemeClr val="bg1"/>
              </a:solidFill>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6" name="Content Placeholder 1">
            <a:extLst>
              <a:ext uri="{FF2B5EF4-FFF2-40B4-BE49-F238E27FC236}">
                <a16:creationId xmlns:a16="http://schemas.microsoft.com/office/drawing/2014/main" id="{A65A8E92-9D19-44B3-82C3-20266D854170}"/>
              </a:ext>
            </a:extLst>
          </p:cNvPr>
          <p:cNvSpPr>
            <a:spLocks noGrp="1"/>
          </p:cNvSpPr>
          <p:nvPr>
            <p:ph idx="1"/>
          </p:nvPr>
        </p:nvSpPr>
        <p:spPr>
          <a:xfrm>
            <a:off x="617539" y="1571625"/>
            <a:ext cx="4640262" cy="4991100"/>
          </a:xfrm>
        </p:spPr>
        <p:txBody>
          <a:bodyPr/>
          <a:lstStyle/>
          <a:p>
            <a:pPr marL="0" indent="0">
              <a:lnSpc>
                <a:spcPct val="200000"/>
              </a:lnSpc>
              <a:buNone/>
            </a:pPr>
            <a:r>
              <a:rPr lang="ja-JP" altLang="en-US" b="1" dirty="0">
                <a:latin typeface="ＭＳ ゴシック" panose="020B0609070205080204" pitchFamily="49" charset="-128"/>
                <a:ea typeface="ＭＳ ゴシック" panose="020B0609070205080204" pitchFamily="49" charset="-128"/>
              </a:rPr>
              <a:t>製造</a:t>
            </a:r>
            <a:r>
              <a:rPr lang="en-US" b="1" dirty="0"/>
              <a:t> </a:t>
            </a:r>
          </a:p>
          <a:p>
            <a:pPr>
              <a:lnSpc>
                <a:spcPts val="2600"/>
              </a:lnSpc>
            </a:pPr>
            <a:r>
              <a:rPr lang="en-US" altLang="ja-JP" dirty="0">
                <a:latin typeface="Arial" panose="020B0604020202020204" pitchFamily="34" charset="0"/>
                <a:cs typeface="Arial" panose="020B0604020202020204" pitchFamily="34" charset="0"/>
              </a:rPr>
              <a:t>BLE</a:t>
            </a:r>
            <a:r>
              <a:rPr lang="ja-JP" altLang="en-US" dirty="0">
                <a:latin typeface="Arial" panose="020B0604020202020204" pitchFamily="34" charset="0"/>
                <a:cs typeface="Arial" panose="020B0604020202020204" pitchFamily="34" charset="0"/>
              </a:rPr>
              <a:t> </a:t>
            </a:r>
            <a:r>
              <a:rPr lang="ja-JP" altLang="en-US" dirty="0">
                <a:latin typeface="ＭＳ ゴシック" panose="020B0609070205080204" pitchFamily="49" charset="-128"/>
                <a:ea typeface="ＭＳ ゴシック" panose="020B0609070205080204" pitchFamily="49" charset="-128"/>
              </a:rPr>
              <a:t>製品のインラインテスト用の自動試験装置</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ATE </a:t>
            </a:r>
            <a:r>
              <a:rPr lang="ja-JP" altLang="en-US" dirty="0">
                <a:latin typeface="Arial" panose="020B0604020202020204" pitchFamily="34" charset="0"/>
                <a:cs typeface="Arial" panose="020B0604020202020204" pitchFamily="34" charset="0"/>
              </a:rPr>
              <a:t>）</a:t>
            </a:r>
            <a:r>
              <a:rPr lang="ja-JP" altLang="en-US" dirty="0">
                <a:latin typeface="ＭＳ ゴシック" panose="020B0609070205080204" pitchFamily="49" charset="-128"/>
                <a:ea typeface="ＭＳ ゴシック" panose="020B0609070205080204" pitchFamily="49" charset="-128"/>
              </a:rPr>
              <a:t>システム</a:t>
            </a:r>
            <a:br>
              <a:rPr lang="en-US" dirty="0"/>
            </a:br>
            <a:endParaRPr lang="en-US" dirty="0"/>
          </a:p>
          <a:p>
            <a:pPr>
              <a:lnSpc>
                <a:spcPts val="2600"/>
              </a:lnSpc>
            </a:pPr>
            <a:r>
              <a:rPr lang="en-US" altLang="ja-JP" dirty="0">
                <a:latin typeface="Arial" panose="020B0604020202020204" pitchFamily="34" charset="0"/>
                <a:cs typeface="Arial" panose="020B0604020202020204" pitchFamily="34" charset="0"/>
              </a:rPr>
              <a:t>BLE </a:t>
            </a:r>
            <a:r>
              <a:rPr lang="ja-JP" altLang="en-US" dirty="0">
                <a:latin typeface="ＭＳ ゴシック" panose="020B0609070205080204" pitchFamily="49" charset="-128"/>
                <a:ea typeface="ＭＳ ゴシック" panose="020B0609070205080204" pitchFamily="49" charset="-128"/>
              </a:rPr>
              <a:t>製品（ </a:t>
            </a:r>
            <a:r>
              <a:rPr lang="en-US" altLang="ja-JP" dirty="0">
                <a:latin typeface="Arial" panose="020B0604020202020204" pitchFamily="34" charset="0"/>
                <a:cs typeface="Arial" panose="020B0604020202020204" pitchFamily="34" charset="0"/>
              </a:rPr>
              <a:t>RF</a:t>
            </a:r>
            <a:r>
              <a:rPr lang="ja-JP" altLang="en-US" dirty="0">
                <a:latin typeface="ＭＳ ゴシック" panose="020B0609070205080204" pitchFamily="49" charset="-128"/>
                <a:ea typeface="ＭＳ ゴシック" panose="020B0609070205080204" pitchFamily="49" charset="-128"/>
              </a:rPr>
              <a:t>、センサーデバイス、インターフェースなど ）の複合テスト用の</a:t>
            </a:r>
            <a:r>
              <a:rPr lang="en-US" altLang="ja-JP" dirty="0">
                <a:latin typeface="Arial" panose="020B0604020202020204" pitchFamily="34" charset="0"/>
                <a:cs typeface="Arial" panose="020B0604020202020204" pitchFamily="34" charset="0"/>
              </a:rPr>
              <a:t>ATE</a:t>
            </a:r>
            <a:r>
              <a:rPr lang="ja-JP" altLang="en-US" dirty="0">
                <a:latin typeface="ＭＳ ゴシック" panose="020B0609070205080204" pitchFamily="49" charset="-128"/>
                <a:ea typeface="ＭＳ ゴシック" panose="020B0609070205080204" pitchFamily="49" charset="-128"/>
              </a:rPr>
              <a:t>システム</a:t>
            </a:r>
            <a:br>
              <a:rPr lang="en-US" dirty="0"/>
            </a:br>
            <a:endParaRPr lang="en-US" dirty="0"/>
          </a:p>
          <a:p>
            <a:pPr>
              <a:lnSpc>
                <a:spcPts val="2600"/>
              </a:lnSpc>
            </a:pPr>
            <a:r>
              <a:rPr lang="ja-JP" altLang="en-US" dirty="0">
                <a:latin typeface="ＭＳ ゴシック" panose="020B0609070205080204" pitchFamily="49" charset="-128"/>
                <a:ea typeface="ＭＳ ゴシック" panose="020B0609070205080204" pitchFamily="49" charset="-128"/>
                <a:cs typeface="Arial" panose="020B0604020202020204" pitchFamily="34" charset="0"/>
              </a:rPr>
              <a:t>二つの</a:t>
            </a:r>
            <a:r>
              <a:rPr lang="en-US" altLang="ja-JP" dirty="0">
                <a:latin typeface="Arial" panose="020B0604020202020204" pitchFamily="34" charset="0"/>
                <a:cs typeface="Arial" panose="020B0604020202020204" pitchFamily="34" charset="0"/>
              </a:rPr>
              <a:t>DUT</a:t>
            </a:r>
            <a:r>
              <a:rPr lang="ja-JP" altLang="en-US" dirty="0">
                <a:latin typeface="ＭＳ ゴシック" panose="020B0609070205080204" pitchFamily="49" charset="-128"/>
                <a:ea typeface="ＭＳ ゴシック" panose="020B0609070205080204" pitchFamily="49" charset="-128"/>
              </a:rPr>
              <a:t>をサポートする</a:t>
            </a:r>
            <a:r>
              <a:rPr lang="en-US" altLang="ja-JP" dirty="0">
                <a:latin typeface="Arial" panose="020B0604020202020204" pitchFamily="34" charset="0"/>
                <a:cs typeface="Arial" panose="020B0604020202020204" pitchFamily="34" charset="0"/>
              </a:rPr>
              <a:t>RTX2254</a:t>
            </a:r>
            <a:r>
              <a:rPr lang="ja-JP" altLang="en-US" dirty="0">
                <a:latin typeface="ＭＳ ゴシック" panose="020B0609070205080204" pitchFamily="49" charset="-128"/>
                <a:ea typeface="ＭＳ ゴシック" panose="020B0609070205080204" pitchFamily="49" charset="-128"/>
              </a:rPr>
              <a:t>と組み合わせて使用される</a:t>
            </a:r>
            <a:r>
              <a:rPr lang="en-US" altLang="ja-JP" dirty="0">
                <a:latin typeface="Arial" panose="020B0604020202020204" pitchFamily="34" charset="0"/>
                <a:cs typeface="Arial" panose="020B0604020202020204" pitchFamily="34" charset="0"/>
              </a:rPr>
              <a:t>ATE</a:t>
            </a:r>
            <a:r>
              <a:rPr lang="ja-JP" altLang="en-US" dirty="0">
                <a:latin typeface="ＭＳ ゴシック" panose="020B0609070205080204" pitchFamily="49" charset="-128"/>
                <a:ea typeface="ＭＳ ゴシック" panose="020B0609070205080204" pitchFamily="49" charset="-128"/>
              </a:rPr>
              <a:t>システムは、タクトタイムを短縮し、機器の使用効率を最適化します。</a:t>
            </a:r>
            <a:endParaRPr lang="en-US" dirty="0"/>
          </a:p>
        </p:txBody>
      </p:sp>
      <p:sp>
        <p:nvSpPr>
          <p:cNvPr id="17" name="Content Placeholder 1">
            <a:extLst>
              <a:ext uri="{FF2B5EF4-FFF2-40B4-BE49-F238E27FC236}">
                <a16:creationId xmlns:a16="http://schemas.microsoft.com/office/drawing/2014/main" id="{9E740F22-445D-4D7A-A1C7-7857286F8817}"/>
              </a:ext>
            </a:extLst>
          </p:cNvPr>
          <p:cNvSpPr txBox="1">
            <a:spLocks/>
          </p:cNvSpPr>
          <p:nvPr/>
        </p:nvSpPr>
        <p:spPr>
          <a:xfrm>
            <a:off x="6170614" y="1571625"/>
            <a:ext cx="4640262" cy="4991100"/>
          </a:xfrm>
          <a:prstGeom prst="rect">
            <a:avLst/>
          </a:prstGeom>
        </p:spPr>
        <p:txBody>
          <a:bodyPr vert="horz" lIns="0" tIns="0" rIns="0" bIns="0" rtlCol="0">
            <a:noAutofit/>
          </a:bodyPr>
          <a:lstStyle>
            <a:lvl1pPr marL="288000" indent="-288000" algn="l" defTabSz="914400" rtl="0" eaLnBrk="1" latinLnBrk="0" hangingPunct="1">
              <a:lnSpc>
                <a:spcPct val="119000"/>
              </a:lnSpc>
              <a:spcBef>
                <a:spcPts val="200"/>
              </a:spcBef>
              <a:buFont typeface="Arial" panose="020B0604020202020204" pitchFamily="34" charset="0"/>
              <a:buChar char="•"/>
              <a:defRPr sz="1600" kern="1200">
                <a:solidFill>
                  <a:schemeClr val="bg1"/>
                </a:solid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600" kern="1200">
                <a:solidFill>
                  <a:schemeClr val="bg1"/>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bg1"/>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bg1"/>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1"/>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lnSpc>
                <a:spcPts val="2600"/>
              </a:lnSpc>
              <a:buNone/>
            </a:pPr>
            <a:r>
              <a:rPr lang="ja-JP" altLang="en-US" b="1" dirty="0">
                <a:latin typeface="ＭＳ ゴシック" panose="020B0609070205080204" pitchFamily="49" charset="-128"/>
                <a:ea typeface="ＭＳ ゴシック" panose="020B0609070205080204" pitchFamily="49" charset="-128"/>
              </a:rPr>
              <a:t>品質保証</a:t>
            </a:r>
            <a:r>
              <a:rPr lang="en-US" b="1" dirty="0">
                <a:latin typeface="ＭＳ ゴシック" panose="020B0609070205080204" pitchFamily="49" charset="-128"/>
                <a:ea typeface="ＭＳ ゴシック" panose="020B0609070205080204" pitchFamily="49" charset="-128"/>
              </a:rPr>
              <a:t> </a:t>
            </a:r>
          </a:p>
          <a:p>
            <a:pPr>
              <a:lnSpc>
                <a:spcPts val="2600"/>
              </a:lnSpc>
            </a:pPr>
            <a:r>
              <a:rPr lang="ja-JP" altLang="en-US" dirty="0">
                <a:latin typeface="ＭＳ ゴシック" panose="020B0609070205080204" pitchFamily="49" charset="-128"/>
                <a:ea typeface="ＭＳ ゴシック" panose="020B0609070205080204" pitchFamily="49" charset="-128"/>
              </a:rPr>
              <a:t>製造された</a:t>
            </a:r>
            <a:r>
              <a:rPr lang="en-US" altLang="ja-JP" dirty="0">
                <a:latin typeface="Arial" panose="020B0604020202020204" pitchFamily="34" charset="0"/>
                <a:cs typeface="Arial" panose="020B0604020202020204" pitchFamily="34" charset="0"/>
              </a:rPr>
              <a:t>BLE</a:t>
            </a:r>
            <a:r>
              <a:rPr lang="ja-JP" altLang="en-US" dirty="0"/>
              <a:t>製品</a:t>
            </a:r>
            <a:r>
              <a:rPr lang="ja-JP" altLang="en-US" dirty="0">
                <a:latin typeface="ＭＳ ゴシック" panose="020B0609070205080204" pitchFamily="49" charset="-128"/>
                <a:ea typeface="ＭＳ ゴシック" panose="020B0609070205080204" pitchFamily="49" charset="-128"/>
              </a:rPr>
              <a:t>の手動または自動サンプルテスト</a:t>
            </a:r>
            <a:endParaRPr lang="en-US" dirty="0"/>
          </a:p>
          <a:p>
            <a:pPr>
              <a:lnSpc>
                <a:spcPts val="2600"/>
              </a:lnSpc>
            </a:pPr>
            <a:endParaRPr lang="en-US" dirty="0"/>
          </a:p>
          <a:p>
            <a:pPr>
              <a:lnSpc>
                <a:spcPts val="2600"/>
              </a:lnSpc>
            </a:pPr>
            <a:endParaRPr lang="en-US" dirty="0"/>
          </a:p>
          <a:p>
            <a:pPr marL="0" indent="0">
              <a:lnSpc>
                <a:spcPts val="2600"/>
              </a:lnSpc>
              <a:buNone/>
            </a:pPr>
            <a:r>
              <a:rPr lang="ja-JP" altLang="en-US" b="1" dirty="0">
                <a:latin typeface="ＭＳ ゴシック" panose="020B0609070205080204" pitchFamily="49" charset="-128"/>
                <a:ea typeface="ＭＳ ゴシック" panose="020B0609070205080204" pitchFamily="49" charset="-128"/>
              </a:rPr>
              <a:t>研究開発</a:t>
            </a:r>
            <a:r>
              <a:rPr lang="en-US" b="1" dirty="0">
                <a:latin typeface="ＭＳ ゴシック" panose="020B0609070205080204" pitchFamily="49" charset="-128"/>
                <a:ea typeface="ＭＳ ゴシック" panose="020B0609070205080204" pitchFamily="49" charset="-128"/>
              </a:rPr>
              <a:t> </a:t>
            </a:r>
          </a:p>
          <a:p>
            <a:pPr>
              <a:lnSpc>
                <a:spcPts val="2600"/>
              </a:lnSpc>
            </a:pPr>
            <a:r>
              <a:rPr lang="ja-JP" altLang="en-US" dirty="0">
                <a:latin typeface="ＭＳ ゴシック" panose="020B0609070205080204" pitchFamily="49" charset="-128"/>
                <a:ea typeface="ＭＳ ゴシック" panose="020B0609070205080204" pitchFamily="49" charset="-128"/>
              </a:rPr>
              <a:t>研究開発測定のセットアップにおける</a:t>
            </a:r>
            <a:r>
              <a:rPr lang="en-US" altLang="ja-JP" dirty="0">
                <a:latin typeface="Arial" panose="020B0604020202020204" pitchFamily="34" charset="0"/>
                <a:cs typeface="Arial" panose="020B0604020202020204" pitchFamily="34" charset="0"/>
              </a:rPr>
              <a:t>BLE</a:t>
            </a:r>
            <a:r>
              <a:rPr lang="ja-JP" altLang="en-US" dirty="0">
                <a:latin typeface="ＭＳ ゴシック" panose="020B0609070205080204" pitchFamily="49" charset="-128"/>
                <a:ea typeface="ＭＳ ゴシック" panose="020B0609070205080204" pitchFamily="49" charset="-128"/>
              </a:rPr>
              <a:t>デバイスの制御</a:t>
            </a:r>
            <a:endParaRPr lang="en-US" altLang="ja-JP" dirty="0">
              <a:latin typeface="ＭＳ ゴシック" panose="020B0609070205080204" pitchFamily="49" charset="-128"/>
              <a:ea typeface="ＭＳ ゴシック" panose="020B0609070205080204" pitchFamily="49" charset="-128"/>
            </a:endParaRPr>
          </a:p>
          <a:p>
            <a:pPr>
              <a:lnSpc>
                <a:spcPts val="2600"/>
              </a:lnSpc>
            </a:pPr>
            <a:endParaRPr lang="en-US" dirty="0"/>
          </a:p>
          <a:p>
            <a:pPr>
              <a:lnSpc>
                <a:spcPts val="2600"/>
              </a:lnSpc>
            </a:pPr>
            <a:r>
              <a:rPr lang="ja-JP" altLang="en-US" dirty="0">
                <a:latin typeface="ＭＳ ゴシック" panose="020B0609070205080204" pitchFamily="49" charset="-128"/>
                <a:ea typeface="ＭＳ ゴシック" panose="020B0609070205080204" pitchFamily="49" charset="-128"/>
              </a:rPr>
              <a:t>プロトタイプの</a:t>
            </a:r>
            <a:r>
              <a:rPr lang="en-US" altLang="ja-JP" dirty="0">
                <a:latin typeface="Arial" panose="020B0604020202020204" pitchFamily="34" charset="0"/>
                <a:cs typeface="Arial" panose="020B0604020202020204" pitchFamily="34" charset="0"/>
              </a:rPr>
              <a:t>RF</a:t>
            </a:r>
            <a:r>
              <a:rPr lang="ja-JP" altLang="en-US" dirty="0">
                <a:latin typeface="ＭＳ ゴシック" panose="020B0609070205080204" pitchFamily="49" charset="-128"/>
                <a:ea typeface="ＭＳ ゴシック" panose="020B0609070205080204" pitchFamily="49" charset="-128"/>
              </a:rPr>
              <a:t>パフォーマンスの迅速な検証</a:t>
            </a:r>
            <a:endParaRPr lang="en-US" dirty="0"/>
          </a:p>
          <a:p>
            <a:pPr marL="0" indent="0">
              <a:lnSpc>
                <a:spcPct val="200000"/>
              </a:lnSpc>
              <a:buNone/>
            </a:pPr>
            <a:endParaRPr lang="en-US" b="1" dirty="0"/>
          </a:p>
        </p:txBody>
      </p:sp>
      <p:sp>
        <p:nvSpPr>
          <p:cNvPr id="7" name="Footer Placeholder 3">
            <a:extLst>
              <a:ext uri="{FF2B5EF4-FFF2-40B4-BE49-F238E27FC236}">
                <a16:creationId xmlns:a16="http://schemas.microsoft.com/office/drawing/2014/main" id="{FD368BB3-BB89-41CC-A627-78227A9BB737}"/>
              </a:ext>
            </a:extLst>
          </p:cNvPr>
          <p:cNvSpPr>
            <a:spLocks noGrp="1"/>
          </p:cNvSpPr>
          <p:nvPr>
            <p:ph type="ftr" sz="quarter" idx="19"/>
          </p:nvPr>
        </p:nvSpPr>
        <p:spPr>
          <a:xfrm>
            <a:off x="8243047" y="6193694"/>
            <a:ext cx="3370553" cy="322900"/>
          </a:xfrm>
        </p:spPr>
        <p:txBody>
          <a:bodyPr/>
          <a:lstStyle/>
          <a:p>
            <a:r>
              <a:rPr lang="en-US" dirty="0"/>
              <a:t>RTX2254 Bluetooth RF Tester  - 16 Dec 2020</a:t>
            </a:r>
            <a:endParaRPr lang="en-GB" dirty="0"/>
          </a:p>
        </p:txBody>
      </p:sp>
    </p:spTree>
    <p:extLst>
      <p:ext uri="{BB962C8B-B14F-4D97-AF65-F5344CB8AC3E}">
        <p14:creationId xmlns:p14="http://schemas.microsoft.com/office/powerpoint/2010/main" val="2890449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picture containing indoor&#10;&#10;Description automatically generated">
            <a:extLst>
              <a:ext uri="{FF2B5EF4-FFF2-40B4-BE49-F238E27FC236}">
                <a16:creationId xmlns:a16="http://schemas.microsoft.com/office/drawing/2014/main" id="{173B399C-9D17-44B2-8B90-9FA528A831E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49287" y="3515378"/>
            <a:ext cx="4078351" cy="2718900"/>
          </a:xfrm>
        </p:spPr>
      </p:pic>
      <p:sp>
        <p:nvSpPr>
          <p:cNvPr id="4" name="Footer Placeholder 3">
            <a:extLst>
              <a:ext uri="{FF2B5EF4-FFF2-40B4-BE49-F238E27FC236}">
                <a16:creationId xmlns:a16="http://schemas.microsoft.com/office/drawing/2014/main" id="{BFA5325B-F88C-40DA-B72C-604F6681ACB1}"/>
              </a:ext>
            </a:extLst>
          </p:cNvPr>
          <p:cNvSpPr>
            <a:spLocks noGrp="1"/>
          </p:cNvSpPr>
          <p:nvPr>
            <p:ph type="ftr" sz="quarter" idx="19"/>
          </p:nvPr>
        </p:nvSpPr>
        <p:spPr/>
        <p:txBody>
          <a:bodyPr/>
          <a:lstStyle/>
          <a:p>
            <a:r>
              <a:rPr lang="en-US" dirty="0">
                <a:solidFill>
                  <a:srgbClr val="0070C0"/>
                </a:solidFill>
              </a:rPr>
              <a:t>RTX2254 Bluetooth RF Tester  - 16 Dec 2020</a:t>
            </a:r>
            <a:endParaRPr lang="en-GB" dirty="0">
              <a:solidFill>
                <a:srgbClr val="0070C0"/>
              </a:solidFill>
            </a:endParaRPr>
          </a:p>
        </p:txBody>
      </p:sp>
      <p:sp>
        <p:nvSpPr>
          <p:cNvPr id="5" name="Slide Number Placeholder 4">
            <a:extLst>
              <a:ext uri="{FF2B5EF4-FFF2-40B4-BE49-F238E27FC236}">
                <a16:creationId xmlns:a16="http://schemas.microsoft.com/office/drawing/2014/main" id="{28BC56D9-4486-413A-B226-948574AE8516}"/>
              </a:ext>
            </a:extLst>
          </p:cNvPr>
          <p:cNvSpPr>
            <a:spLocks noGrp="1"/>
          </p:cNvSpPr>
          <p:nvPr>
            <p:ph type="sldNum" sz="quarter" idx="20"/>
          </p:nvPr>
        </p:nvSpPr>
        <p:spPr/>
        <p:txBody>
          <a:bodyPr/>
          <a:lstStyle/>
          <a:p>
            <a:fld id="{24C8C45C-947F-4981-8B3F-4F32E973C901}" type="slidenum">
              <a:rPr lang="en-GB" sz="800" smtClean="0"/>
              <a:pPr/>
              <a:t>11</a:t>
            </a:fld>
            <a:endParaRPr lang="en-GB" dirty="0"/>
          </a:p>
        </p:txBody>
      </p:sp>
      <p:sp>
        <p:nvSpPr>
          <p:cNvPr id="8" name="Title 4">
            <a:extLst>
              <a:ext uri="{FF2B5EF4-FFF2-40B4-BE49-F238E27FC236}">
                <a16:creationId xmlns:a16="http://schemas.microsoft.com/office/drawing/2014/main" id="{8B3EBED6-B9E5-4996-BA9E-06D87FB2B066}"/>
              </a:ext>
            </a:extLst>
          </p:cNvPr>
          <p:cNvSpPr txBox="1">
            <a:spLocks/>
          </p:cNvSpPr>
          <p:nvPr/>
        </p:nvSpPr>
        <p:spPr>
          <a:xfrm>
            <a:off x="617854" y="401326"/>
            <a:ext cx="11090275" cy="934890"/>
          </a:xfrm>
          <a:prstGeom prst="rect">
            <a:avLst/>
          </a:prstGeom>
        </p:spPr>
        <p:txBody>
          <a:bodyPr vert="horz" lIns="0" tIns="0" rIns="0" bIns="0" rtlCol="0" anchor="b" anchorCtr="0">
            <a:noAutofit/>
          </a:bodyPr>
          <a:lstStyle>
            <a:lvl1pPr algn="l" defTabSz="914400" rtl="0" eaLnBrk="1" latinLnBrk="0" hangingPunct="1">
              <a:lnSpc>
                <a:spcPct val="83000"/>
              </a:lnSpc>
              <a:spcBef>
                <a:spcPct val="0"/>
              </a:spcBef>
              <a:buNone/>
              <a:defRPr sz="2800" kern="1200" cap="all" spc="320" baseline="0">
                <a:solidFill>
                  <a:schemeClr val="tx2"/>
                </a:solidFill>
                <a:latin typeface="+mj-lt"/>
                <a:ea typeface="+mj-ea"/>
                <a:cs typeface="+mj-cs"/>
              </a:defRPr>
            </a:lvl1pPr>
          </a:lstStyle>
          <a:p>
            <a:r>
              <a:rPr lang="en-US" sz="3600" b="1" dirty="0">
                <a:latin typeface="Arial" panose="020B0604020202020204" pitchFamily="34" charset="0"/>
                <a:cs typeface="Arial" panose="020B0604020202020204" pitchFamily="34" charset="0"/>
              </a:rPr>
              <a:t>RTX2254 Bluetooth RF </a:t>
            </a:r>
            <a:r>
              <a:rPr lang="ja-JP" altLang="en-US" sz="3600" dirty="0">
                <a:latin typeface="ＭＳ ゴシック" panose="020B0609070205080204" pitchFamily="49" charset="-128"/>
                <a:ea typeface="ＭＳ ゴシック" panose="020B0609070205080204" pitchFamily="49" charset="-128"/>
                <a:cs typeface="Arial" panose="020B0604020202020204" pitchFamily="34" charset="0"/>
              </a:rPr>
              <a:t>テスタ</a:t>
            </a:r>
            <a:r>
              <a:rPr lang="en-US" sz="3600" dirty="0">
                <a:latin typeface="Arial" panose="020B0604020202020204" pitchFamily="34" charset="0"/>
                <a:cs typeface="Arial" panose="020B0604020202020204" pitchFamily="34" charset="0"/>
              </a:rPr>
              <a:t> </a:t>
            </a:r>
            <a:br>
              <a:rPr lang="en-US" sz="360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ATE </a:t>
            </a:r>
            <a:r>
              <a:rPr lang="ja-JP" altLang="en-US" dirty="0">
                <a:latin typeface="ＭＳ ゴシック" panose="020B0609070205080204" pitchFamily="49" charset="-128"/>
                <a:ea typeface="ＭＳ ゴシック" panose="020B0609070205080204" pitchFamily="49" charset="-128"/>
                <a:cs typeface="Arial" panose="020B0604020202020204" pitchFamily="34" charset="0"/>
              </a:rPr>
              <a:t>アプリケーション</a:t>
            </a:r>
            <a:r>
              <a:rPr lang="en-US" dirty="0">
                <a:latin typeface="Arial" panose="020B0604020202020204" pitchFamily="34" charset="0"/>
                <a:cs typeface="Arial" panose="020B0604020202020204" pitchFamily="34" charset="0"/>
              </a:rPr>
              <a:t>: PCBA </a:t>
            </a:r>
            <a:r>
              <a:rPr lang="ja-JP" altLang="en-US" dirty="0">
                <a:latin typeface="ＭＳ ゴシック" panose="020B0609070205080204" pitchFamily="49" charset="-128"/>
                <a:ea typeface="ＭＳ ゴシック" panose="020B0609070205080204" pitchFamily="49" charset="-128"/>
                <a:cs typeface="Arial" panose="020B0604020202020204" pitchFamily="34" charset="0"/>
              </a:rPr>
              <a:t>テスト</a:t>
            </a:r>
            <a:endParaRPr lang="da-DK"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9" name="Logo Placeholder logo">
            <a:extLst>
              <a:ext uri="{FF2B5EF4-FFF2-40B4-BE49-F238E27FC236}">
                <a16:creationId xmlns:a16="http://schemas.microsoft.com/office/drawing/2014/main" id="{4FFE5A58-EFDC-44DB-9B87-12B7B1F5ACA2}"/>
              </a:ext>
            </a:extLst>
          </p:cNvPr>
          <p:cNvSpPr txBox="1">
            <a:spLocks/>
          </p:cNvSpPr>
          <p:nvPr/>
        </p:nvSpPr>
        <p:spPr>
          <a:xfrm>
            <a:off x="10502900" y="454280"/>
            <a:ext cx="1138238" cy="31272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marR="0" lvl="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Calibri Light"/>
                <a:ea typeface="+mn-ea"/>
                <a:cs typeface="+mn-cs"/>
              </a:rPr>
              <a:t>.</a:t>
            </a:r>
          </a:p>
        </p:txBody>
      </p:sp>
      <p:sp>
        <p:nvSpPr>
          <p:cNvPr id="10" name="Content Placeholder 1">
            <a:extLst>
              <a:ext uri="{FF2B5EF4-FFF2-40B4-BE49-F238E27FC236}">
                <a16:creationId xmlns:a16="http://schemas.microsoft.com/office/drawing/2014/main" id="{D0ACF406-FC3D-4334-88BD-BD9E9F1834C8}"/>
              </a:ext>
            </a:extLst>
          </p:cNvPr>
          <p:cNvSpPr txBox="1">
            <a:spLocks/>
          </p:cNvSpPr>
          <p:nvPr/>
        </p:nvSpPr>
        <p:spPr>
          <a:xfrm>
            <a:off x="655607" y="1524000"/>
            <a:ext cx="10696755" cy="1680509"/>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buNone/>
            </a:pPr>
            <a:r>
              <a:rPr lang="en-US" altLang="ja-JP" b="1" dirty="0">
                <a:latin typeface="Arial" panose="020B0604020202020204" pitchFamily="34" charset="0"/>
                <a:cs typeface="Arial" panose="020B0604020202020204" pitchFamily="34" charset="0"/>
              </a:rPr>
              <a:t>RTX2254</a:t>
            </a:r>
            <a:r>
              <a:rPr lang="ja-JP" altLang="en-US" b="1" dirty="0">
                <a:latin typeface="ＭＳ ゴシック" panose="020B0609070205080204" pitchFamily="49" charset="-128"/>
                <a:ea typeface="ＭＳ ゴシック" panose="020B0609070205080204" pitchFamily="49" charset="-128"/>
              </a:rPr>
              <a:t>は、製造検査に最適です</a:t>
            </a:r>
            <a:r>
              <a:rPr lang="en-US" b="1" dirty="0">
                <a:latin typeface="ＭＳ ゴシック" panose="020B0609070205080204" pitchFamily="49" charset="-128"/>
                <a:ea typeface="ＭＳ ゴシック" panose="020B0609070205080204" pitchFamily="49" charset="-128"/>
              </a:rPr>
              <a:t> </a:t>
            </a:r>
          </a:p>
          <a:p>
            <a:pPr>
              <a:buClr>
                <a:srgbClr val="0070C0"/>
              </a:buClr>
            </a:pPr>
            <a:r>
              <a:rPr lang="en-US" altLang="ja-JP" sz="1200" dirty="0">
                <a:latin typeface="Arial" panose="020B0604020202020204" pitchFamily="34" charset="0"/>
                <a:cs typeface="Arial" panose="020B0604020202020204" pitchFamily="34" charset="0"/>
              </a:rPr>
              <a:t>DTM</a:t>
            </a:r>
            <a:r>
              <a:rPr lang="ja-JP" altLang="en-US" sz="1200" dirty="0">
                <a:latin typeface="Arial" panose="020B0604020202020204" pitchFamily="34" charset="0"/>
                <a:cs typeface="Arial" panose="020B0604020202020204" pitchFamily="34" charset="0"/>
              </a:rPr>
              <a:t>を使った</a:t>
            </a:r>
            <a:r>
              <a:rPr lang="en-US" altLang="ja-JP" sz="1200" dirty="0">
                <a:latin typeface="Arial" panose="020B0604020202020204" pitchFamily="34" charset="0"/>
                <a:cs typeface="Arial" panose="020B0604020202020204" pitchFamily="34" charset="0"/>
              </a:rPr>
              <a:t>DUT</a:t>
            </a:r>
            <a:r>
              <a:rPr lang="ja-JP" altLang="en-US" sz="1200" dirty="0">
                <a:latin typeface="ＭＳ ゴシック" panose="020B0609070205080204" pitchFamily="49" charset="-128"/>
                <a:ea typeface="ＭＳ ゴシック" panose="020B0609070205080204" pitchFamily="49" charset="-128"/>
              </a:rPr>
              <a:t>の制御</a:t>
            </a:r>
            <a:endParaRPr lang="en-US" sz="1200" dirty="0">
              <a:latin typeface="ＭＳ ゴシック" panose="020B0609070205080204" pitchFamily="49" charset="-128"/>
              <a:ea typeface="ＭＳ ゴシック" panose="020B0609070205080204" pitchFamily="49" charset="-128"/>
            </a:endParaRPr>
          </a:p>
          <a:p>
            <a:pPr>
              <a:buClr>
                <a:srgbClr val="0070C0"/>
              </a:buClr>
            </a:pPr>
            <a:r>
              <a:rPr lang="ja-JP" altLang="en-US" sz="1200" dirty="0">
                <a:latin typeface="ＭＳ ゴシック" panose="020B0609070205080204" pitchFamily="49" charset="-128"/>
                <a:ea typeface="ＭＳ ゴシック" panose="020B0609070205080204" pitchFamily="49" charset="-128"/>
              </a:rPr>
              <a:t>有線または無線のいずれかで測定できる</a:t>
            </a:r>
            <a:r>
              <a:rPr lang="en-US" altLang="ja-JP" sz="1200" dirty="0">
                <a:latin typeface="Arial" panose="020B0604020202020204" pitchFamily="34" charset="0"/>
                <a:cs typeface="Arial" panose="020B0604020202020204" pitchFamily="34" charset="0"/>
              </a:rPr>
              <a:t>RF</a:t>
            </a:r>
            <a:r>
              <a:rPr lang="ja-JP" altLang="en-US" sz="1200" dirty="0">
                <a:latin typeface="Arial" panose="020B0604020202020204" pitchFamily="34" charset="0"/>
                <a:cs typeface="Arial" panose="020B0604020202020204" pitchFamily="34" charset="0"/>
              </a:rPr>
              <a:t>パラメータ</a:t>
            </a:r>
            <a:endParaRPr lang="en-US" sz="1200" dirty="0"/>
          </a:p>
          <a:p>
            <a:pPr>
              <a:buClr>
                <a:srgbClr val="0070C0"/>
              </a:buClr>
            </a:pPr>
            <a:r>
              <a:rPr lang="ja-JP" altLang="en-US" sz="1200" dirty="0">
                <a:latin typeface="ＭＳ ゴシック" panose="020B0609070205080204" pitchFamily="49" charset="-128"/>
                <a:ea typeface="ＭＳ ゴシック" panose="020B0609070205080204" pitchFamily="49" charset="-128"/>
              </a:rPr>
              <a:t>通常、測定は</a:t>
            </a:r>
            <a:r>
              <a:rPr lang="en-US" altLang="ja-JP" sz="1200" dirty="0">
                <a:latin typeface="Arial" panose="020B0604020202020204" pitchFamily="34" charset="0"/>
                <a:ea typeface="ＭＳ ゴシック" panose="020B0609070205080204" pitchFamily="49" charset="-128"/>
                <a:cs typeface="Arial" panose="020B0604020202020204" pitchFamily="34" charset="0"/>
              </a:rPr>
              <a:t>BLE</a:t>
            </a:r>
            <a:r>
              <a:rPr lang="ja-JP" altLang="en-US" sz="1200" dirty="0">
                <a:latin typeface="ＭＳ ゴシック" panose="020B0609070205080204" pitchFamily="49" charset="-128"/>
                <a:ea typeface="ＭＳ ゴシック" panose="020B0609070205080204" pitchFamily="49" charset="-128"/>
              </a:rPr>
              <a:t>チャンネルの</a:t>
            </a:r>
            <a:r>
              <a:rPr lang="en-US" altLang="ja-JP" sz="1200" dirty="0">
                <a:latin typeface="Arial" panose="020B0604020202020204" pitchFamily="34" charset="0"/>
                <a:ea typeface="ＭＳ ゴシック" panose="020B0609070205080204" pitchFamily="49" charset="-128"/>
                <a:cs typeface="Arial" panose="020B0604020202020204" pitchFamily="34" charset="0"/>
              </a:rPr>
              <a:t>low</a:t>
            </a:r>
            <a:r>
              <a:rPr lang="ja-JP" altLang="en-US" sz="1200" dirty="0">
                <a:latin typeface="Arial" panose="020B0604020202020204" pitchFamily="34" charset="0"/>
                <a:ea typeface="ＭＳ ゴシック" panose="020B0609070205080204" pitchFamily="49" charset="-128"/>
                <a:cs typeface="Arial" panose="020B0604020202020204" pitchFamily="34" charset="0"/>
              </a:rPr>
              <a:t>、</a:t>
            </a:r>
            <a:r>
              <a:rPr lang="en-US" altLang="ja-JP" sz="1200" dirty="0">
                <a:latin typeface="Arial" panose="020B0604020202020204" pitchFamily="34" charset="0"/>
                <a:ea typeface="ＭＳ ゴシック" panose="020B0609070205080204" pitchFamily="49" charset="-128"/>
                <a:cs typeface="Arial" panose="020B0604020202020204" pitchFamily="34" charset="0"/>
              </a:rPr>
              <a:t>mid</a:t>
            </a:r>
            <a:r>
              <a:rPr lang="ja-JP" altLang="en-US" sz="1200" dirty="0">
                <a:latin typeface="Arial" panose="020B0604020202020204" pitchFamily="34" charset="0"/>
                <a:ea typeface="ＭＳ ゴシック" panose="020B0609070205080204" pitchFamily="49" charset="-128"/>
                <a:cs typeface="Arial" panose="020B0604020202020204" pitchFamily="34" charset="0"/>
              </a:rPr>
              <a:t>、</a:t>
            </a:r>
            <a:r>
              <a:rPr lang="en-US" altLang="ja-JP" sz="1200" dirty="0">
                <a:latin typeface="Arial" panose="020B0604020202020204" pitchFamily="34" charset="0"/>
                <a:ea typeface="ＭＳ ゴシック" panose="020B0609070205080204" pitchFamily="49" charset="-128"/>
                <a:cs typeface="Arial" panose="020B0604020202020204" pitchFamily="34" charset="0"/>
              </a:rPr>
              <a:t>high</a:t>
            </a:r>
            <a:r>
              <a:rPr lang="ja-JP" altLang="en-US" sz="1200" dirty="0">
                <a:latin typeface="ＭＳ ゴシック" panose="020B0609070205080204" pitchFamily="49" charset="-128"/>
                <a:ea typeface="ＭＳ ゴシック" panose="020B0609070205080204" pitchFamily="49" charset="-128"/>
              </a:rPr>
              <a:t>チャネルで実行されます</a:t>
            </a:r>
            <a:endParaRPr lang="en-US" sz="1200" dirty="0"/>
          </a:p>
          <a:p>
            <a:pPr>
              <a:buClr>
                <a:srgbClr val="0070C0"/>
              </a:buClr>
            </a:pPr>
            <a:r>
              <a:rPr lang="ja-JP" altLang="en-US" sz="1200" dirty="0"/>
              <a:t>大量生産では通常</a:t>
            </a:r>
            <a:r>
              <a:rPr lang="en-US" altLang="ja-JP" sz="1200" dirty="0">
                <a:latin typeface="Arial" panose="020B0604020202020204" pitchFamily="34" charset="0"/>
                <a:cs typeface="Arial" panose="020B0604020202020204" pitchFamily="34" charset="0"/>
              </a:rPr>
              <a:t>RTX2254-SA2</a:t>
            </a:r>
            <a:r>
              <a:rPr lang="ja-JP" altLang="en-US" sz="1200" dirty="0"/>
              <a:t>（二つの</a:t>
            </a:r>
            <a:r>
              <a:rPr lang="en-US" altLang="ja-JP" sz="1200" dirty="0">
                <a:latin typeface="Arial" panose="020B0604020202020204" pitchFamily="34" charset="0"/>
                <a:cs typeface="Arial" panose="020B0604020202020204" pitchFamily="34" charset="0"/>
              </a:rPr>
              <a:t>DUT</a:t>
            </a:r>
            <a:r>
              <a:rPr lang="ja-JP" altLang="en-US" sz="1200" dirty="0"/>
              <a:t>）を利用します</a:t>
            </a:r>
            <a:endParaRPr lang="en-US" sz="1200" dirty="0"/>
          </a:p>
          <a:p>
            <a:pPr>
              <a:buClr>
                <a:srgbClr val="0070C0"/>
              </a:buClr>
            </a:pPr>
            <a:r>
              <a:rPr lang="ja-JP" altLang="en-US" sz="1200" dirty="0">
                <a:latin typeface="ＭＳ ゴシック" panose="020B0609070205080204" pitchFamily="49" charset="-128"/>
                <a:ea typeface="ＭＳ ゴシック" panose="020B0609070205080204" pitchFamily="49" charset="-128"/>
              </a:rPr>
              <a:t>設計検証用ではなく、生産ライン用としてのテストケース</a:t>
            </a:r>
            <a:endParaRPr lang="en-US" sz="1200" dirty="0"/>
          </a:p>
          <a:p>
            <a:pPr>
              <a:buClr>
                <a:srgbClr val="0070C0"/>
              </a:buClr>
            </a:pPr>
            <a:r>
              <a:rPr lang="ja-JP" altLang="en-US" sz="1200" dirty="0">
                <a:latin typeface="ＭＳ ゴシック" panose="020B0609070205080204" pitchFamily="49" charset="-128"/>
                <a:ea typeface="ＭＳ ゴシック" panose="020B0609070205080204" pitchFamily="49" charset="-128"/>
              </a:rPr>
              <a:t>オプション</a:t>
            </a:r>
            <a:r>
              <a:rPr lang="en-US" altLang="ja-JP" sz="1200" dirty="0">
                <a:latin typeface="Arial" panose="020B0604020202020204" pitchFamily="34" charset="0"/>
                <a:cs typeface="Arial" panose="020B0604020202020204" pitchFamily="34" charset="0"/>
              </a:rPr>
              <a:t>E</a:t>
            </a:r>
            <a:r>
              <a:rPr lang="ja-JP" altLang="en-US" sz="1200" dirty="0">
                <a:latin typeface="Arial" panose="020B0604020202020204" pitchFamily="34" charset="0"/>
                <a:cs typeface="Arial" panose="020B0604020202020204" pitchFamily="34" charset="0"/>
              </a:rPr>
              <a:t>で</a:t>
            </a:r>
            <a:r>
              <a:rPr lang="ja-JP" altLang="en-US" sz="1200" dirty="0">
                <a:latin typeface="ＭＳ ゴシック" panose="020B0609070205080204" pitchFamily="49" charset="-128"/>
                <a:ea typeface="ＭＳ ゴシック" panose="020B0609070205080204" pitchFamily="49" charset="-128"/>
              </a:rPr>
              <a:t>は、テスト時間を</a:t>
            </a:r>
            <a:r>
              <a:rPr lang="en-US" altLang="ja-JP" sz="1200" dirty="0">
                <a:latin typeface="Arial" panose="020B0604020202020204" pitchFamily="34" charset="0"/>
                <a:cs typeface="Arial" panose="020B0604020202020204" pitchFamily="34" charset="0"/>
              </a:rPr>
              <a:t>40</a:t>
            </a:r>
            <a:r>
              <a:rPr lang="ja-JP" altLang="en-US" sz="1200" dirty="0">
                <a:latin typeface="Arial" panose="020B0604020202020204" pitchFamily="34" charset="0"/>
                <a:cs typeface="Arial" panose="020B0604020202020204" pitchFamily="34" charset="0"/>
              </a:rPr>
              <a:t>％以上</a:t>
            </a:r>
            <a:r>
              <a:rPr lang="ja-JP" altLang="en-US" sz="1200" dirty="0">
                <a:latin typeface="ＭＳ ゴシック" panose="020B0609070205080204" pitchFamily="49" charset="-128"/>
                <a:ea typeface="ＭＳ ゴシック" panose="020B0609070205080204" pitchFamily="49" charset="-128"/>
              </a:rPr>
              <a:t>改善します</a:t>
            </a:r>
            <a:r>
              <a:rPr lang="en-US" sz="1200" dirty="0"/>
              <a:t> </a:t>
            </a:r>
          </a:p>
          <a:p>
            <a:endParaRPr lang="en-US" dirty="0"/>
          </a:p>
        </p:txBody>
      </p:sp>
      <p:graphicFrame>
        <p:nvGraphicFramePr>
          <p:cNvPr id="2" name="Table 2">
            <a:extLst>
              <a:ext uri="{FF2B5EF4-FFF2-40B4-BE49-F238E27FC236}">
                <a16:creationId xmlns:a16="http://schemas.microsoft.com/office/drawing/2014/main" id="{67999967-B8CC-4B6A-B0EE-97F6D7D4BBBC}"/>
              </a:ext>
            </a:extLst>
          </p:cNvPr>
          <p:cNvGraphicFramePr>
            <a:graphicFrameLocks noGrp="1"/>
          </p:cNvGraphicFramePr>
          <p:nvPr>
            <p:extLst>
              <p:ext uri="{D42A27DB-BD31-4B8C-83A1-F6EECF244321}">
                <p14:modId xmlns:p14="http://schemas.microsoft.com/office/powerpoint/2010/main" val="2566053274"/>
              </p:ext>
            </p:extLst>
          </p:nvPr>
        </p:nvGraphicFramePr>
        <p:xfrm>
          <a:off x="8155606" y="2575324"/>
          <a:ext cx="2886478" cy="370840"/>
        </p:xfrm>
        <a:graphic>
          <a:graphicData uri="http://schemas.openxmlformats.org/drawingml/2006/table">
            <a:tbl>
              <a:tblPr firstRow="1" bandRow="1">
                <a:tableStyleId>{17292A2E-F333-43FB-9621-5CBBE7FDCDCB}</a:tableStyleId>
              </a:tblPr>
              <a:tblGrid>
                <a:gridCol w="719928">
                  <a:extLst>
                    <a:ext uri="{9D8B030D-6E8A-4147-A177-3AD203B41FA5}">
                      <a16:colId xmlns:a16="http://schemas.microsoft.com/office/drawing/2014/main" val="1187214992"/>
                    </a:ext>
                  </a:extLst>
                </a:gridCol>
                <a:gridCol w="724930">
                  <a:extLst>
                    <a:ext uri="{9D8B030D-6E8A-4147-A177-3AD203B41FA5}">
                      <a16:colId xmlns:a16="http://schemas.microsoft.com/office/drawing/2014/main" val="3051220222"/>
                    </a:ext>
                  </a:extLst>
                </a:gridCol>
                <a:gridCol w="724930">
                  <a:extLst>
                    <a:ext uri="{9D8B030D-6E8A-4147-A177-3AD203B41FA5}">
                      <a16:colId xmlns:a16="http://schemas.microsoft.com/office/drawing/2014/main" val="975912577"/>
                    </a:ext>
                  </a:extLst>
                </a:gridCol>
                <a:gridCol w="716690">
                  <a:extLst>
                    <a:ext uri="{9D8B030D-6E8A-4147-A177-3AD203B41FA5}">
                      <a16:colId xmlns:a16="http://schemas.microsoft.com/office/drawing/2014/main" val="2875369385"/>
                    </a:ext>
                  </a:extLst>
                </a:gridCol>
              </a:tblGrid>
              <a:tr h="370840">
                <a:tc>
                  <a:txBody>
                    <a:bodyPr/>
                    <a:lstStyle/>
                    <a:p>
                      <a:pPr algn="ctr"/>
                      <a:r>
                        <a:rPr lang="da-DK" sz="1100" dirty="0"/>
                        <a:t>Handling</a:t>
                      </a:r>
                    </a:p>
                  </a:txBody>
                  <a:tcPr anchor="ctr">
                    <a:solidFill>
                      <a:schemeClr val="accent5">
                        <a:lumMod val="40000"/>
                        <a:lumOff val="60000"/>
                      </a:schemeClr>
                    </a:solidFill>
                  </a:tcPr>
                </a:tc>
                <a:tc>
                  <a:txBody>
                    <a:bodyPr/>
                    <a:lstStyle/>
                    <a:p>
                      <a:pPr algn="ctr"/>
                      <a:r>
                        <a:rPr lang="da-DK" sz="1100" dirty="0"/>
                        <a:t>Test </a:t>
                      </a:r>
                    </a:p>
                  </a:txBody>
                  <a:tcPr anchor="ctr"/>
                </a:tc>
                <a:tc>
                  <a:txBody>
                    <a:bodyPr/>
                    <a:lstStyle/>
                    <a:p>
                      <a:pPr algn="ctr"/>
                      <a:r>
                        <a:rPr lang="da-DK" sz="1100" dirty="0"/>
                        <a:t>Handling </a:t>
                      </a:r>
                    </a:p>
                  </a:txBody>
                  <a:tcPr anchor="ctr">
                    <a:solidFill>
                      <a:schemeClr val="accent5">
                        <a:lumMod val="40000"/>
                        <a:lumOff val="60000"/>
                      </a:schemeClr>
                    </a:solidFill>
                  </a:tcPr>
                </a:tc>
                <a:tc>
                  <a:txBody>
                    <a:bodyPr/>
                    <a:lstStyle/>
                    <a:p>
                      <a:pPr algn="ctr"/>
                      <a:r>
                        <a:rPr lang="da-DK" sz="1100" dirty="0"/>
                        <a:t>Test</a:t>
                      </a:r>
                    </a:p>
                  </a:txBody>
                  <a:tcPr anchor="ctr"/>
                </a:tc>
                <a:extLst>
                  <a:ext uri="{0D108BD9-81ED-4DB2-BD59-A6C34878D82A}">
                    <a16:rowId xmlns:a16="http://schemas.microsoft.com/office/drawing/2014/main" val="2849858935"/>
                  </a:ext>
                </a:extLst>
              </a:tr>
            </a:tbl>
          </a:graphicData>
        </a:graphic>
      </p:graphicFrame>
      <p:graphicFrame>
        <p:nvGraphicFramePr>
          <p:cNvPr id="24" name="Table 2">
            <a:extLst>
              <a:ext uri="{FF2B5EF4-FFF2-40B4-BE49-F238E27FC236}">
                <a16:creationId xmlns:a16="http://schemas.microsoft.com/office/drawing/2014/main" id="{5F16F821-0E22-45D5-9AAB-D0DB335F3770}"/>
              </a:ext>
            </a:extLst>
          </p:cNvPr>
          <p:cNvGraphicFramePr>
            <a:graphicFrameLocks noGrp="1"/>
          </p:cNvGraphicFramePr>
          <p:nvPr>
            <p:extLst>
              <p:ext uri="{D42A27DB-BD31-4B8C-83A1-F6EECF244321}">
                <p14:modId xmlns:p14="http://schemas.microsoft.com/office/powerpoint/2010/main" val="4178572901"/>
              </p:ext>
            </p:extLst>
          </p:nvPr>
        </p:nvGraphicFramePr>
        <p:xfrm>
          <a:off x="8148519" y="3466932"/>
          <a:ext cx="2886478" cy="741680"/>
        </p:xfrm>
        <a:graphic>
          <a:graphicData uri="http://schemas.openxmlformats.org/drawingml/2006/table">
            <a:tbl>
              <a:tblPr firstRow="1" bandRow="1">
                <a:tableStyleId>{17292A2E-F333-43FB-9621-5CBBE7FDCDCB}</a:tableStyleId>
              </a:tblPr>
              <a:tblGrid>
                <a:gridCol w="719928">
                  <a:extLst>
                    <a:ext uri="{9D8B030D-6E8A-4147-A177-3AD203B41FA5}">
                      <a16:colId xmlns:a16="http://schemas.microsoft.com/office/drawing/2014/main" val="1187214992"/>
                    </a:ext>
                  </a:extLst>
                </a:gridCol>
                <a:gridCol w="724930">
                  <a:extLst>
                    <a:ext uri="{9D8B030D-6E8A-4147-A177-3AD203B41FA5}">
                      <a16:colId xmlns:a16="http://schemas.microsoft.com/office/drawing/2014/main" val="3051220222"/>
                    </a:ext>
                  </a:extLst>
                </a:gridCol>
                <a:gridCol w="724930">
                  <a:extLst>
                    <a:ext uri="{9D8B030D-6E8A-4147-A177-3AD203B41FA5}">
                      <a16:colId xmlns:a16="http://schemas.microsoft.com/office/drawing/2014/main" val="975912577"/>
                    </a:ext>
                  </a:extLst>
                </a:gridCol>
                <a:gridCol w="716690">
                  <a:extLst>
                    <a:ext uri="{9D8B030D-6E8A-4147-A177-3AD203B41FA5}">
                      <a16:colId xmlns:a16="http://schemas.microsoft.com/office/drawing/2014/main" val="2875369385"/>
                    </a:ext>
                  </a:extLst>
                </a:gridCol>
              </a:tblGrid>
              <a:tr h="370840">
                <a:tc>
                  <a:txBody>
                    <a:bodyPr/>
                    <a:lstStyle/>
                    <a:p>
                      <a:pPr algn="ctr"/>
                      <a:r>
                        <a:rPr lang="da-DK" sz="1100" dirty="0"/>
                        <a:t>Handling</a:t>
                      </a:r>
                    </a:p>
                  </a:txBody>
                  <a:tcPr anchor="ctr">
                    <a:solidFill>
                      <a:schemeClr val="accent5">
                        <a:lumMod val="40000"/>
                        <a:lumOff val="60000"/>
                      </a:schemeClr>
                    </a:solidFill>
                  </a:tcPr>
                </a:tc>
                <a:tc>
                  <a:txBody>
                    <a:bodyPr/>
                    <a:lstStyle/>
                    <a:p>
                      <a:pPr algn="ctr"/>
                      <a:r>
                        <a:rPr lang="da-DK" sz="1100" dirty="0"/>
                        <a:t>Test </a:t>
                      </a:r>
                    </a:p>
                  </a:txBody>
                  <a:tcPr anchor="ctr"/>
                </a:tc>
                <a:tc>
                  <a:txBody>
                    <a:bodyPr/>
                    <a:lstStyle/>
                    <a:p>
                      <a:pPr algn="ctr"/>
                      <a:r>
                        <a:rPr lang="da-DK" sz="1100" dirty="0"/>
                        <a:t>Handling </a:t>
                      </a:r>
                    </a:p>
                  </a:txBody>
                  <a:tcPr anchor="ctr">
                    <a:solidFill>
                      <a:schemeClr val="accent5">
                        <a:lumMod val="40000"/>
                        <a:lumOff val="60000"/>
                      </a:schemeClr>
                    </a:solidFill>
                  </a:tcPr>
                </a:tc>
                <a:tc>
                  <a:txBody>
                    <a:bodyPr/>
                    <a:lstStyle/>
                    <a:p>
                      <a:pPr algn="ctr"/>
                      <a:r>
                        <a:rPr lang="da-DK" sz="1100" dirty="0"/>
                        <a:t>Test</a:t>
                      </a:r>
                    </a:p>
                  </a:txBody>
                  <a:tcPr anchor="ctr"/>
                </a:tc>
                <a:extLst>
                  <a:ext uri="{0D108BD9-81ED-4DB2-BD59-A6C34878D82A}">
                    <a16:rowId xmlns:a16="http://schemas.microsoft.com/office/drawing/2014/main" val="2849858935"/>
                  </a:ext>
                </a:extLst>
              </a:tr>
              <a:tr h="370840">
                <a:tc>
                  <a:txBody>
                    <a:bodyPr/>
                    <a:lstStyle/>
                    <a:p>
                      <a:pPr algn="ctr"/>
                      <a:r>
                        <a:rPr lang="da-DK" sz="1100" b="1" dirty="0">
                          <a:solidFill>
                            <a:schemeClr val="bg1"/>
                          </a:solidFill>
                        </a:rPr>
                        <a:t>Test</a:t>
                      </a:r>
                    </a:p>
                  </a:txBody>
                  <a:tcPr anchor="ctr">
                    <a:solidFill>
                      <a:srgbClr val="0070C0"/>
                    </a:solidFill>
                  </a:tcPr>
                </a:tc>
                <a:tc>
                  <a:txBody>
                    <a:bodyPr/>
                    <a:lstStyle/>
                    <a:p>
                      <a:pPr algn="ctr"/>
                      <a:r>
                        <a:rPr lang="da-DK" sz="1100" b="1" dirty="0">
                          <a:solidFill>
                            <a:schemeClr val="bg1"/>
                          </a:solidFill>
                        </a:rPr>
                        <a:t>Handling</a:t>
                      </a:r>
                    </a:p>
                  </a:txBody>
                  <a:tcPr anchor="ctr">
                    <a:solidFill>
                      <a:schemeClr val="accent5">
                        <a:lumMod val="40000"/>
                        <a:lumOff val="60000"/>
                      </a:schemeClr>
                    </a:solidFill>
                  </a:tcPr>
                </a:tc>
                <a:tc>
                  <a:txBody>
                    <a:bodyPr/>
                    <a:lstStyle/>
                    <a:p>
                      <a:pPr algn="ctr"/>
                      <a:r>
                        <a:rPr lang="da-DK" sz="1100" b="1" dirty="0">
                          <a:solidFill>
                            <a:schemeClr val="bg1"/>
                          </a:solidFill>
                        </a:rPr>
                        <a:t>Test</a:t>
                      </a:r>
                    </a:p>
                  </a:txBody>
                  <a:tcPr anchor="ctr">
                    <a:solidFill>
                      <a:srgbClr val="0070C0"/>
                    </a:solidFill>
                  </a:tcPr>
                </a:tc>
                <a:tc>
                  <a:txBody>
                    <a:bodyPr/>
                    <a:lstStyle/>
                    <a:p>
                      <a:pPr algn="ctr"/>
                      <a:r>
                        <a:rPr lang="da-DK" sz="1100" b="1" dirty="0">
                          <a:solidFill>
                            <a:schemeClr val="bg1"/>
                          </a:solidFill>
                        </a:rPr>
                        <a:t>Handling</a:t>
                      </a:r>
                    </a:p>
                  </a:txBody>
                  <a:tcPr anchor="ctr">
                    <a:solidFill>
                      <a:schemeClr val="accent5">
                        <a:lumMod val="40000"/>
                        <a:lumOff val="60000"/>
                      </a:schemeClr>
                    </a:solidFill>
                  </a:tcPr>
                </a:tc>
                <a:extLst>
                  <a:ext uri="{0D108BD9-81ED-4DB2-BD59-A6C34878D82A}">
                    <a16:rowId xmlns:a16="http://schemas.microsoft.com/office/drawing/2014/main" val="4021132441"/>
                  </a:ext>
                </a:extLst>
              </a:tr>
            </a:tbl>
          </a:graphicData>
        </a:graphic>
      </p:graphicFrame>
      <p:sp>
        <p:nvSpPr>
          <p:cNvPr id="25" name="Content Placeholder 1">
            <a:extLst>
              <a:ext uri="{FF2B5EF4-FFF2-40B4-BE49-F238E27FC236}">
                <a16:creationId xmlns:a16="http://schemas.microsoft.com/office/drawing/2014/main" id="{FFAC058F-73C8-4D2A-BED0-79F6245FD24F}"/>
              </a:ext>
            </a:extLst>
          </p:cNvPr>
          <p:cNvSpPr txBox="1">
            <a:spLocks/>
          </p:cNvSpPr>
          <p:nvPr/>
        </p:nvSpPr>
        <p:spPr>
          <a:xfrm>
            <a:off x="8148519" y="2306854"/>
            <a:ext cx="2230490" cy="268469"/>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buNone/>
            </a:pPr>
            <a:r>
              <a:rPr lang="ja-JP" altLang="en-US" sz="1200" b="1" dirty="0">
                <a:latin typeface="ＭＳ ゴシック" panose="020B0609070205080204" pitchFamily="49" charset="-128"/>
                <a:ea typeface="ＭＳ ゴシック" panose="020B0609070205080204" pitchFamily="49" charset="-128"/>
              </a:rPr>
              <a:t>シングルキャビティ</a:t>
            </a:r>
            <a:r>
              <a:rPr lang="en-US" sz="1200" b="1" dirty="0">
                <a:latin typeface="Arial" panose="020B0604020202020204" pitchFamily="34" charset="0"/>
                <a:cs typeface="Arial" panose="020B0604020202020204" pitchFamily="34" charset="0"/>
              </a:rPr>
              <a:t>(1 DUT)</a:t>
            </a:r>
          </a:p>
        </p:txBody>
      </p:sp>
      <p:sp>
        <p:nvSpPr>
          <p:cNvPr id="26" name="Content Placeholder 1">
            <a:extLst>
              <a:ext uri="{FF2B5EF4-FFF2-40B4-BE49-F238E27FC236}">
                <a16:creationId xmlns:a16="http://schemas.microsoft.com/office/drawing/2014/main" id="{0DF9DFDB-0A1D-4F23-B532-AE821DAD8E67}"/>
              </a:ext>
            </a:extLst>
          </p:cNvPr>
          <p:cNvSpPr txBox="1">
            <a:spLocks/>
          </p:cNvSpPr>
          <p:nvPr/>
        </p:nvSpPr>
        <p:spPr>
          <a:xfrm>
            <a:off x="8155606" y="3198462"/>
            <a:ext cx="2483818" cy="268469"/>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buNone/>
            </a:pPr>
            <a:r>
              <a:rPr lang="ja-JP" altLang="en-US" sz="1200" b="1" dirty="0">
                <a:latin typeface="ＭＳ ゴシック" panose="020B0609070205080204" pitchFamily="49" charset="-128"/>
                <a:ea typeface="ＭＳ ゴシック" panose="020B0609070205080204" pitchFamily="49" charset="-128"/>
              </a:rPr>
              <a:t>デュアルキャビティ</a:t>
            </a:r>
            <a:r>
              <a:rPr lang="en-US" sz="1200" b="1" dirty="0">
                <a:latin typeface="Arial" panose="020B0604020202020204" pitchFamily="34" charset="0"/>
                <a:cs typeface="Arial" panose="020B0604020202020204" pitchFamily="34" charset="0"/>
              </a:rPr>
              <a:t>(2 DUT)</a:t>
            </a:r>
          </a:p>
        </p:txBody>
      </p:sp>
      <p:sp>
        <p:nvSpPr>
          <p:cNvPr id="27" name="Content Placeholder 1">
            <a:extLst>
              <a:ext uri="{FF2B5EF4-FFF2-40B4-BE49-F238E27FC236}">
                <a16:creationId xmlns:a16="http://schemas.microsoft.com/office/drawing/2014/main" id="{4C472A7B-042D-43D4-8E8E-E3FAC5258BB9}"/>
              </a:ext>
            </a:extLst>
          </p:cNvPr>
          <p:cNvSpPr txBox="1">
            <a:spLocks/>
          </p:cNvSpPr>
          <p:nvPr/>
        </p:nvSpPr>
        <p:spPr>
          <a:xfrm>
            <a:off x="8148517" y="4595145"/>
            <a:ext cx="3713627" cy="1792099"/>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buNone/>
            </a:pPr>
            <a:r>
              <a:rPr lang="ja-JP" altLang="en-US" b="1" dirty="0">
                <a:latin typeface="ＭＳ ゴシック" panose="020B0609070205080204" pitchFamily="49" charset="-128"/>
                <a:ea typeface="ＭＳ ゴシック" panose="020B0609070205080204" pitchFamily="49" charset="-128"/>
              </a:rPr>
              <a:t>時間容量</a:t>
            </a:r>
            <a:endParaRPr lang="en-US" altLang="ja-JP" b="1" dirty="0">
              <a:latin typeface="ＭＳ ゴシック" panose="020B0609070205080204" pitchFamily="49" charset="-128"/>
              <a:ea typeface="ＭＳ ゴシック" panose="020B0609070205080204" pitchFamily="49" charset="-128"/>
            </a:endParaRPr>
          </a:p>
          <a:p>
            <a:pPr marL="0" indent="0">
              <a:buNone/>
            </a:pPr>
            <a:endParaRPr lang="en-US" altLang="ja-JP" b="1" dirty="0">
              <a:latin typeface="ＭＳ ゴシック" panose="020B0609070205080204" pitchFamily="49" charset="-128"/>
              <a:ea typeface="ＭＳ ゴシック" panose="020B0609070205080204" pitchFamily="49" charset="-128"/>
            </a:endParaRPr>
          </a:p>
          <a:p>
            <a:pPr marL="0" indent="0">
              <a:buNone/>
            </a:pPr>
            <a:r>
              <a:rPr lang="ja-JP" altLang="en-US" sz="1200" b="1" dirty="0"/>
              <a:t>ハンドリング時間</a:t>
            </a:r>
            <a:r>
              <a:rPr lang="ja-JP" altLang="en-US" sz="1200" dirty="0"/>
              <a:t>　</a:t>
            </a:r>
            <a:r>
              <a:rPr lang="en-US" sz="1200" b="1" dirty="0">
                <a:latin typeface="Arial" panose="020B0604020202020204" pitchFamily="34" charset="0"/>
                <a:cs typeface="Arial" panose="020B0604020202020204" pitchFamily="34" charset="0"/>
              </a:rPr>
              <a:t>5</a:t>
            </a:r>
            <a:r>
              <a:rPr lang="en-US" sz="1200" dirty="0"/>
              <a:t> </a:t>
            </a:r>
            <a:r>
              <a:rPr lang="ja-JP" altLang="en-US" sz="1200" dirty="0">
                <a:latin typeface="ＭＳ ゴシック" panose="020B0609070205080204" pitchFamily="49" charset="-128"/>
                <a:ea typeface="ＭＳ ゴシック" panose="020B0609070205080204" pitchFamily="49" charset="-128"/>
              </a:rPr>
              <a:t>秒</a:t>
            </a:r>
            <a:endParaRPr lang="en-US" altLang="ja-JP" sz="1200" dirty="0">
              <a:latin typeface="ＭＳ ゴシック" panose="020B0609070205080204" pitchFamily="49" charset="-128"/>
              <a:ea typeface="ＭＳ ゴシック" panose="020B0609070205080204" pitchFamily="49" charset="-128"/>
            </a:endParaRPr>
          </a:p>
          <a:p>
            <a:pPr marL="0" indent="0">
              <a:buNone/>
            </a:pPr>
            <a:r>
              <a:rPr lang="ja-JP" altLang="en-US" sz="1200" b="1" dirty="0">
                <a:latin typeface="ＭＳ ゴシック" panose="020B0609070205080204" pitchFamily="49" charset="-128"/>
                <a:ea typeface="ＭＳ ゴシック" panose="020B0609070205080204" pitchFamily="49" charset="-128"/>
              </a:rPr>
              <a:t>テスト時間</a:t>
            </a:r>
            <a:r>
              <a:rPr lang="ja-JP" altLang="en-US" sz="1200" dirty="0">
                <a:latin typeface="ＭＳ ゴシック" panose="020B0609070205080204" pitchFamily="49" charset="-128"/>
                <a:ea typeface="ＭＳ ゴシック" panose="020B0609070205080204" pitchFamily="49" charset="-128"/>
              </a:rPr>
              <a:t>　</a:t>
            </a:r>
            <a:r>
              <a:rPr lang="en-US" sz="1200" b="1" dirty="0">
                <a:latin typeface="Arial" panose="020B0604020202020204" pitchFamily="34" charset="0"/>
                <a:cs typeface="Arial" panose="020B0604020202020204" pitchFamily="34" charset="0"/>
              </a:rPr>
              <a:t>11 / 7 </a:t>
            </a:r>
            <a:r>
              <a:rPr lang="ja-JP" altLang="en-US" sz="1200" dirty="0">
                <a:latin typeface="ＭＳ ゴシック" panose="020B0609070205080204" pitchFamily="49" charset="-128"/>
                <a:ea typeface="ＭＳ ゴシック" panose="020B0609070205080204" pitchFamily="49" charset="-128"/>
              </a:rPr>
              <a:t>秒</a:t>
            </a:r>
            <a:r>
              <a:rPr lang="en-US" sz="1200" b="1" dirty="0"/>
              <a:t> </a:t>
            </a:r>
            <a:r>
              <a:rPr lang="en-US" sz="1200" dirty="0">
                <a:latin typeface="Arial" panose="020B0604020202020204" pitchFamily="34" charset="0"/>
                <a:cs typeface="Arial" panose="020B0604020202020204" pitchFamily="34" charset="0"/>
              </a:rPr>
              <a:t>(</a:t>
            </a:r>
            <a:r>
              <a:rPr lang="ja-JP" altLang="en-US" sz="1200" dirty="0">
                <a:latin typeface="Arial" panose="020B0604020202020204" pitchFamily="34" charset="0"/>
                <a:cs typeface="Arial" panose="020B0604020202020204" pitchFamily="34" charset="0"/>
              </a:rPr>
              <a:t>オプション</a:t>
            </a:r>
            <a:r>
              <a:rPr lang="en-US" sz="1200" dirty="0">
                <a:latin typeface="Arial" panose="020B0604020202020204" pitchFamily="34" charset="0"/>
                <a:cs typeface="Arial" panose="020B0604020202020204" pitchFamily="34" charset="0"/>
              </a:rPr>
              <a:t> E</a:t>
            </a:r>
            <a:r>
              <a:rPr lang="ja-JP" altLang="en-US" sz="1200" dirty="0">
                <a:latin typeface="Arial" panose="020B0604020202020204" pitchFamily="34" charset="0"/>
                <a:cs typeface="Arial" panose="020B0604020202020204" pitchFamily="34" charset="0"/>
              </a:rPr>
              <a:t>　なし</a:t>
            </a:r>
            <a:r>
              <a:rPr lang="en-US" altLang="ja-JP" sz="1200" dirty="0">
                <a:latin typeface="Arial" panose="020B0604020202020204" pitchFamily="34" charset="0"/>
                <a:cs typeface="Arial" panose="020B0604020202020204" pitchFamily="34" charset="0"/>
              </a:rPr>
              <a:t>/.</a:t>
            </a:r>
            <a:r>
              <a:rPr lang="ja-JP" altLang="en-US" sz="1200" dirty="0">
                <a:latin typeface="Arial" panose="020B0604020202020204" pitchFamily="34" charset="0"/>
                <a:cs typeface="Arial" panose="020B0604020202020204" pitchFamily="34" charset="0"/>
              </a:rPr>
              <a:t>あり</a:t>
            </a:r>
            <a:r>
              <a:rPr lang="en-US" sz="1200" dirty="0">
                <a:latin typeface="Arial" panose="020B0604020202020204" pitchFamily="34" charset="0"/>
                <a:cs typeface="Arial" panose="020B0604020202020204" pitchFamily="34" charset="0"/>
              </a:rPr>
              <a:t>)</a:t>
            </a:r>
          </a:p>
          <a:p>
            <a:pPr marL="0" indent="0">
              <a:buNone/>
            </a:pPr>
            <a:endParaRPr lang="en-US" dirty="0"/>
          </a:p>
          <a:p>
            <a:pPr marL="0" indent="0">
              <a:buNone/>
            </a:pPr>
            <a:r>
              <a:rPr lang="ja-JP" altLang="en-US" sz="1200" b="1" dirty="0">
                <a:latin typeface="ＭＳ ゴシック" panose="020B0609070205080204" pitchFamily="49" charset="-128"/>
                <a:ea typeface="ＭＳ ゴシック" panose="020B0609070205080204" pitchFamily="49" charset="-128"/>
              </a:rPr>
              <a:t>シングルキャビティ</a:t>
            </a:r>
            <a:r>
              <a:rPr lang="ja-JP" altLang="en-US" sz="1200" dirty="0"/>
              <a:t>　</a:t>
            </a:r>
            <a:r>
              <a:rPr lang="en-US" sz="1200" b="1" dirty="0">
                <a:latin typeface="Arial" panose="020B0604020202020204" pitchFamily="34" charset="0"/>
                <a:cs typeface="Arial" panose="020B0604020202020204" pitchFamily="34" charset="0"/>
              </a:rPr>
              <a:t>225 / 300 </a:t>
            </a:r>
            <a:r>
              <a:rPr lang="ja-JP" altLang="en-US" sz="1200" dirty="0">
                <a:latin typeface="ＭＳ ゴシック" panose="020B0609070205080204" pitchFamily="49" charset="-128"/>
                <a:ea typeface="ＭＳ ゴシック" panose="020B0609070205080204" pitchFamily="49" charset="-128"/>
              </a:rPr>
              <a:t>ユニット</a:t>
            </a:r>
            <a:endParaRPr lang="en-US" altLang="ja-JP" sz="1200" dirty="0">
              <a:latin typeface="ＭＳ ゴシック" panose="020B0609070205080204" pitchFamily="49" charset="-128"/>
              <a:ea typeface="ＭＳ ゴシック" panose="020B0609070205080204" pitchFamily="49" charset="-128"/>
            </a:endParaRPr>
          </a:p>
          <a:p>
            <a:pPr marL="0" indent="0">
              <a:buNone/>
            </a:pPr>
            <a:r>
              <a:rPr lang="ja-JP" altLang="en-US" sz="1200" b="1" dirty="0">
                <a:latin typeface="ＭＳ ゴシック" panose="020B0609070205080204" pitchFamily="49" charset="-128"/>
                <a:ea typeface="ＭＳ ゴシック" panose="020B0609070205080204" pitchFamily="49" charset="-128"/>
              </a:rPr>
              <a:t>デュアルキャビティ　</a:t>
            </a:r>
            <a:r>
              <a:rPr lang="en-US" sz="1200" b="1" dirty="0">
                <a:latin typeface="Arial" panose="020B0604020202020204" pitchFamily="34" charset="0"/>
                <a:cs typeface="Arial" panose="020B0604020202020204" pitchFamily="34" charset="0"/>
              </a:rPr>
              <a:t>328 / 514 </a:t>
            </a:r>
            <a:r>
              <a:rPr lang="ja-JP" altLang="en-US" sz="1200" dirty="0">
                <a:latin typeface="ＭＳ ゴシック" panose="020B0609070205080204" pitchFamily="49" charset="-128"/>
                <a:ea typeface="ＭＳ ゴシック" panose="020B0609070205080204" pitchFamily="49" charset="-128"/>
              </a:rPr>
              <a:t>ユニット</a:t>
            </a:r>
            <a:endParaRPr lang="en-US" altLang="ja-JP" sz="1200" dirty="0">
              <a:latin typeface="ＭＳ ゴシック" panose="020B0609070205080204" pitchFamily="49" charset="-128"/>
              <a:ea typeface="ＭＳ ゴシック" panose="020B0609070205080204" pitchFamily="49" charset="-128"/>
            </a:endParaRPr>
          </a:p>
        </p:txBody>
      </p:sp>
      <p:grpSp>
        <p:nvGrpSpPr>
          <p:cNvPr id="7" name="Group 6">
            <a:extLst>
              <a:ext uri="{FF2B5EF4-FFF2-40B4-BE49-F238E27FC236}">
                <a16:creationId xmlns:a16="http://schemas.microsoft.com/office/drawing/2014/main" id="{EC5FADC8-BDE8-4F98-959F-49118529E03B}"/>
              </a:ext>
            </a:extLst>
          </p:cNvPr>
          <p:cNvGrpSpPr/>
          <p:nvPr/>
        </p:nvGrpSpPr>
        <p:grpSpPr>
          <a:xfrm>
            <a:off x="4581933" y="3385023"/>
            <a:ext cx="2723828" cy="4062573"/>
            <a:chOff x="4465554" y="3137953"/>
            <a:chExt cx="2723828" cy="4062573"/>
          </a:xfrm>
        </p:grpSpPr>
        <p:grpSp>
          <p:nvGrpSpPr>
            <p:cNvPr id="23" name="Group 22">
              <a:extLst>
                <a:ext uri="{FF2B5EF4-FFF2-40B4-BE49-F238E27FC236}">
                  <a16:creationId xmlns:a16="http://schemas.microsoft.com/office/drawing/2014/main" id="{BA63DC9C-CE9C-4169-9BAD-4DE226F9AD6D}"/>
                </a:ext>
              </a:extLst>
            </p:cNvPr>
            <p:cNvGrpSpPr/>
            <p:nvPr/>
          </p:nvGrpSpPr>
          <p:grpSpPr>
            <a:xfrm>
              <a:off x="4465554" y="3611092"/>
              <a:ext cx="2723828" cy="3589434"/>
              <a:chOff x="839638" y="2707875"/>
              <a:chExt cx="2723828" cy="3589434"/>
            </a:xfrm>
          </p:grpSpPr>
          <p:pic>
            <p:nvPicPr>
              <p:cNvPr id="18" name="Picture 17">
                <a:extLst>
                  <a:ext uri="{FF2B5EF4-FFF2-40B4-BE49-F238E27FC236}">
                    <a16:creationId xmlns:a16="http://schemas.microsoft.com/office/drawing/2014/main" id="{2BF591C6-DA6C-498B-B65A-099E4327B777}"/>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9638" y="2707875"/>
                <a:ext cx="2723828" cy="1155833"/>
              </a:xfrm>
              <a:prstGeom prst="rect">
                <a:avLst/>
              </a:prstGeom>
            </p:spPr>
          </p:pic>
          <p:sp>
            <p:nvSpPr>
              <p:cNvPr id="19" name="Arc 18">
                <a:extLst>
                  <a:ext uri="{FF2B5EF4-FFF2-40B4-BE49-F238E27FC236}">
                    <a16:creationId xmlns:a16="http://schemas.microsoft.com/office/drawing/2014/main" id="{0315BE19-C365-4932-A73C-0B2C7BA0701D}"/>
                  </a:ext>
                </a:extLst>
              </p:cNvPr>
              <p:cNvSpPr/>
              <p:nvPr/>
            </p:nvSpPr>
            <p:spPr>
              <a:xfrm rot="678310">
                <a:off x="2351139" y="2985427"/>
                <a:ext cx="817306" cy="3311882"/>
              </a:xfrm>
              <a:prstGeom prst="arc">
                <a:avLst>
                  <a:gd name="adj1" fmla="val 16200000"/>
                  <a:gd name="adj2" fmla="val 19842717"/>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dirty="0"/>
              </a:p>
            </p:txBody>
          </p:sp>
          <p:sp>
            <p:nvSpPr>
              <p:cNvPr id="20" name="Arc 19">
                <a:extLst>
                  <a:ext uri="{FF2B5EF4-FFF2-40B4-BE49-F238E27FC236}">
                    <a16:creationId xmlns:a16="http://schemas.microsoft.com/office/drawing/2014/main" id="{34CDEAEA-4D2B-4522-85D1-3C2DA352A20C}"/>
                  </a:ext>
                </a:extLst>
              </p:cNvPr>
              <p:cNvSpPr/>
              <p:nvPr/>
            </p:nvSpPr>
            <p:spPr>
              <a:xfrm rot="678310">
                <a:off x="2520760" y="3459011"/>
                <a:ext cx="616028" cy="2234212"/>
              </a:xfrm>
              <a:prstGeom prst="arc">
                <a:avLst>
                  <a:gd name="adj1" fmla="val 16200000"/>
                  <a:gd name="adj2" fmla="val 19842717"/>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dirty="0"/>
              </a:p>
            </p:txBody>
          </p:sp>
          <p:sp>
            <p:nvSpPr>
              <p:cNvPr id="21" name="Arc 20">
                <a:extLst>
                  <a:ext uri="{FF2B5EF4-FFF2-40B4-BE49-F238E27FC236}">
                    <a16:creationId xmlns:a16="http://schemas.microsoft.com/office/drawing/2014/main" id="{68D77E1A-73F7-45FC-9C67-EF4B7EE69658}"/>
                  </a:ext>
                </a:extLst>
              </p:cNvPr>
              <p:cNvSpPr/>
              <p:nvPr/>
            </p:nvSpPr>
            <p:spPr>
              <a:xfrm rot="678310">
                <a:off x="1793462" y="2985426"/>
                <a:ext cx="817306" cy="3311882"/>
              </a:xfrm>
              <a:prstGeom prst="arc">
                <a:avLst>
                  <a:gd name="adj1" fmla="val 16200000"/>
                  <a:gd name="adj2" fmla="val 19842717"/>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dirty="0"/>
              </a:p>
            </p:txBody>
          </p:sp>
          <p:sp>
            <p:nvSpPr>
              <p:cNvPr id="22" name="Arc 21">
                <a:extLst>
                  <a:ext uri="{FF2B5EF4-FFF2-40B4-BE49-F238E27FC236}">
                    <a16:creationId xmlns:a16="http://schemas.microsoft.com/office/drawing/2014/main" id="{65758891-FF0B-4E11-8400-D7142FDCB367}"/>
                  </a:ext>
                </a:extLst>
              </p:cNvPr>
              <p:cNvSpPr/>
              <p:nvPr/>
            </p:nvSpPr>
            <p:spPr>
              <a:xfrm rot="678310">
                <a:off x="1963083" y="3459010"/>
                <a:ext cx="616028" cy="2234212"/>
              </a:xfrm>
              <a:prstGeom prst="arc">
                <a:avLst>
                  <a:gd name="adj1" fmla="val 16200000"/>
                  <a:gd name="adj2" fmla="val 19842717"/>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dirty="0"/>
              </a:p>
            </p:txBody>
          </p:sp>
          <p:pic>
            <p:nvPicPr>
              <p:cNvPr id="16" name="Picture 15">
                <a:extLst>
                  <a:ext uri="{FF2B5EF4-FFF2-40B4-BE49-F238E27FC236}">
                    <a16:creationId xmlns:a16="http://schemas.microsoft.com/office/drawing/2014/main" id="{60AD9CF2-7416-42CD-8CD2-02E3DE15CA1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07745" y="4252941"/>
                <a:ext cx="569182" cy="462000"/>
              </a:xfrm>
              <a:prstGeom prst="rect">
                <a:avLst/>
              </a:prstGeom>
            </p:spPr>
          </p:pic>
          <p:pic>
            <p:nvPicPr>
              <p:cNvPr id="17" name="Picture 16">
                <a:extLst>
                  <a:ext uri="{FF2B5EF4-FFF2-40B4-BE49-F238E27FC236}">
                    <a16:creationId xmlns:a16="http://schemas.microsoft.com/office/drawing/2014/main" id="{BEFFC62D-D80B-45AF-8215-8DD6DEAF484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55120" y="4252941"/>
                <a:ext cx="569182" cy="462000"/>
              </a:xfrm>
              <a:prstGeom prst="rect">
                <a:avLst/>
              </a:prstGeom>
            </p:spPr>
          </p:pic>
        </p:grpSp>
        <p:sp>
          <p:nvSpPr>
            <p:cNvPr id="28" name="Content Placeholder 1">
              <a:extLst>
                <a:ext uri="{FF2B5EF4-FFF2-40B4-BE49-F238E27FC236}">
                  <a16:creationId xmlns:a16="http://schemas.microsoft.com/office/drawing/2014/main" id="{AF9BF388-D2CF-4093-A2D6-172A84FCDE2E}"/>
                </a:ext>
              </a:extLst>
            </p:cNvPr>
            <p:cNvSpPr txBox="1">
              <a:spLocks/>
            </p:cNvSpPr>
            <p:nvPr/>
          </p:nvSpPr>
          <p:spPr>
            <a:xfrm>
              <a:off x="5116364" y="3137953"/>
              <a:ext cx="1718302" cy="268469"/>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buNone/>
              </a:pPr>
              <a:r>
                <a:rPr lang="ja-JP" altLang="en-US" sz="1200" b="1" dirty="0">
                  <a:latin typeface="ＭＳ ゴシック" panose="020B0609070205080204" pitchFamily="49" charset="-128"/>
                  <a:ea typeface="ＭＳ ゴシック" panose="020B0609070205080204" pitchFamily="49" charset="-128"/>
                </a:rPr>
                <a:t>シンプルなハードウエア</a:t>
              </a:r>
              <a:r>
                <a:rPr lang="ja-JP" altLang="en-US" sz="1200" b="1" dirty="0"/>
                <a:t>セットアップ</a:t>
              </a:r>
              <a:endParaRPr lang="en-US" sz="1200" b="1" dirty="0"/>
            </a:p>
          </p:txBody>
        </p:sp>
      </p:grpSp>
      <p:sp>
        <p:nvSpPr>
          <p:cNvPr id="29" name="Content Placeholder 1">
            <a:extLst>
              <a:ext uri="{FF2B5EF4-FFF2-40B4-BE49-F238E27FC236}">
                <a16:creationId xmlns:a16="http://schemas.microsoft.com/office/drawing/2014/main" id="{8FFF0D10-9177-4E39-AB3F-7AD342CB25AE}"/>
              </a:ext>
            </a:extLst>
          </p:cNvPr>
          <p:cNvSpPr txBox="1">
            <a:spLocks/>
          </p:cNvSpPr>
          <p:nvPr/>
        </p:nvSpPr>
        <p:spPr>
          <a:xfrm>
            <a:off x="1648427" y="6248125"/>
            <a:ext cx="2817127" cy="268469"/>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buNone/>
            </a:pPr>
            <a:r>
              <a:rPr lang="ja-JP" altLang="en-US" b="1" dirty="0">
                <a:latin typeface="ＭＳ ゴシック" panose="020B0609070205080204" pitchFamily="49" charset="-128"/>
                <a:ea typeface="ＭＳ ゴシック" panose="020B0609070205080204" pitchFamily="49" charset="-128"/>
              </a:rPr>
              <a:t>通常の</a:t>
            </a:r>
            <a:r>
              <a:rPr lang="en-US" altLang="ja-JP" b="1" dirty="0">
                <a:latin typeface="Arial" panose="020B0604020202020204" pitchFamily="34" charset="0"/>
                <a:cs typeface="Arial" panose="020B0604020202020204" pitchFamily="34" charset="0"/>
              </a:rPr>
              <a:t>PCBA</a:t>
            </a:r>
            <a:r>
              <a:rPr lang="ja-JP" altLang="en-US" b="1" dirty="0">
                <a:latin typeface="ＭＳ ゴシック" panose="020B0609070205080204" pitchFamily="49" charset="-128"/>
                <a:ea typeface="ＭＳ ゴシック" panose="020B0609070205080204" pitchFamily="49" charset="-128"/>
              </a:rPr>
              <a:t>テスト用の</a:t>
            </a:r>
            <a:r>
              <a:rPr lang="en-US" altLang="ja-JP" b="1" dirty="0">
                <a:latin typeface="Arial" panose="020B0604020202020204" pitchFamily="34" charset="0"/>
                <a:cs typeface="Arial" panose="020B0604020202020204" pitchFamily="34" charset="0"/>
              </a:rPr>
              <a:t>ATE</a:t>
            </a:r>
            <a:endParaRPr lang="en-US" b="1" dirty="0"/>
          </a:p>
        </p:txBody>
      </p:sp>
      <p:sp>
        <p:nvSpPr>
          <p:cNvPr id="30" name="Content Placeholder 1">
            <a:extLst>
              <a:ext uri="{FF2B5EF4-FFF2-40B4-BE49-F238E27FC236}">
                <a16:creationId xmlns:a16="http://schemas.microsoft.com/office/drawing/2014/main" id="{DF10FA9D-E58D-4A1B-B29B-C593384DC61D}"/>
              </a:ext>
            </a:extLst>
          </p:cNvPr>
          <p:cNvSpPr txBox="1">
            <a:spLocks/>
          </p:cNvSpPr>
          <p:nvPr/>
        </p:nvSpPr>
        <p:spPr>
          <a:xfrm>
            <a:off x="8127678" y="1486938"/>
            <a:ext cx="3006098" cy="471621"/>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buNone/>
            </a:pPr>
            <a:r>
              <a:rPr lang="en-US" altLang="ja-JP" b="1" dirty="0">
                <a:latin typeface="Arial" panose="020B0604020202020204" pitchFamily="34" charset="0"/>
                <a:cs typeface="Arial" panose="020B0604020202020204" pitchFamily="34" charset="0"/>
              </a:rPr>
              <a:t>2</a:t>
            </a:r>
            <a:r>
              <a:rPr lang="ja-JP" altLang="en-US" b="1" dirty="0">
                <a:latin typeface="Arial" panose="020B0604020202020204" pitchFamily="34" charset="0"/>
                <a:cs typeface="Arial" panose="020B0604020202020204" pitchFamily="34" charset="0"/>
              </a:rPr>
              <a:t>つ</a:t>
            </a:r>
            <a:r>
              <a:rPr lang="ja-JP" altLang="en-US" b="1" dirty="0">
                <a:latin typeface="ＭＳ ゴシック" panose="020B0609070205080204" pitchFamily="49" charset="-128"/>
                <a:ea typeface="ＭＳ ゴシック" panose="020B0609070205080204" pitchFamily="49" charset="-128"/>
              </a:rPr>
              <a:t>の </a:t>
            </a:r>
            <a:r>
              <a:rPr lang="en-US" altLang="ja-JP" b="1" dirty="0">
                <a:latin typeface="Arial" panose="020B0604020202020204" pitchFamily="34" charset="0"/>
                <a:cs typeface="Arial" panose="020B0604020202020204" pitchFamily="34" charset="0"/>
              </a:rPr>
              <a:t>DUT</a:t>
            </a:r>
            <a:r>
              <a:rPr lang="ja-JP" altLang="en-US" b="1" dirty="0">
                <a:latin typeface="ＭＳ ゴシック" panose="020B0609070205080204" pitchFamily="49" charset="-128"/>
                <a:ea typeface="ＭＳ ゴシック" panose="020B0609070205080204" pitchFamily="49" charset="-128"/>
              </a:rPr>
              <a:t>のサポートを利用してテストを効率的に実行します。</a:t>
            </a:r>
            <a:endParaRPr lang="en-US" b="1" dirty="0"/>
          </a:p>
        </p:txBody>
      </p:sp>
      <p:cxnSp>
        <p:nvCxnSpPr>
          <p:cNvPr id="6" name="Straight Connector 5">
            <a:extLst>
              <a:ext uri="{FF2B5EF4-FFF2-40B4-BE49-F238E27FC236}">
                <a16:creationId xmlns:a16="http://schemas.microsoft.com/office/drawing/2014/main" id="{844D0F8A-3818-4BFC-9E94-A036CAD05A2F}"/>
              </a:ext>
            </a:extLst>
          </p:cNvPr>
          <p:cNvCxnSpPr/>
          <p:nvPr/>
        </p:nvCxnSpPr>
        <p:spPr>
          <a:xfrm>
            <a:off x="7553325" y="1336216"/>
            <a:ext cx="0" cy="496298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272E4FD-957B-45A9-905D-BBAE1574C9F4}"/>
              </a:ext>
            </a:extLst>
          </p:cNvPr>
          <p:cNvSpPr txBox="1"/>
          <p:nvPr/>
        </p:nvSpPr>
        <p:spPr>
          <a:xfrm>
            <a:off x="7669705" y="2633848"/>
            <a:ext cx="915946" cy="215444"/>
          </a:xfrm>
          <a:prstGeom prst="rect">
            <a:avLst/>
          </a:prstGeom>
        </p:spPr>
        <p:txBody>
          <a:bodyPr vert="horz" lIns="0" tIns="0" rIns="0" bIns="0" rtlCol="0">
            <a:noAutofit/>
          </a:bodyPr>
          <a:lstStyle>
            <a:defPPr>
              <a:defRPr lang="en-US"/>
            </a:defPPr>
            <a:lvl1pPr indent="0">
              <a:lnSpc>
                <a:spcPct val="100000"/>
              </a:lnSpc>
              <a:spcBef>
                <a:spcPts val="200"/>
              </a:spcBef>
              <a:buFont typeface="Arial" panose="020B0604020202020204" pitchFamily="34" charset="0"/>
              <a:buNone/>
              <a:defRPr sz="1400" b="1">
                <a:solidFill>
                  <a:schemeClr val="bg2"/>
                </a:solidFill>
              </a:defRPr>
            </a:lvl1pPr>
            <a:lvl2pPr marL="444500" indent="-177800">
              <a:lnSpc>
                <a:spcPct val="100000"/>
              </a:lnSpc>
              <a:spcBef>
                <a:spcPts val="200"/>
              </a:spcBef>
              <a:buFont typeface="Arial" panose="020B0604020202020204" pitchFamily="34" charset="0"/>
              <a:buChar char="•"/>
              <a:defRPr sz="1400">
                <a:solidFill>
                  <a:schemeClr val="bg2"/>
                </a:solidFill>
              </a:defRPr>
            </a:lvl2pPr>
            <a:lvl3pPr marL="285750" indent="-285750">
              <a:lnSpc>
                <a:spcPct val="119000"/>
              </a:lnSpc>
              <a:spcBef>
                <a:spcPts val="200"/>
              </a:spcBef>
              <a:buFont typeface="Arial" panose="020B0604020202020204" pitchFamily="34" charset="0"/>
              <a:buChar char="•"/>
              <a:defRPr sz="1600" cap="all" baseline="0">
                <a:solidFill>
                  <a:schemeClr val="tx2"/>
                </a:solidFill>
              </a:defRPr>
            </a:lvl3pPr>
            <a:lvl4pPr marL="0" indent="0">
              <a:lnSpc>
                <a:spcPct val="119000"/>
              </a:lnSpc>
              <a:spcBef>
                <a:spcPts val="200"/>
              </a:spcBef>
              <a:buFont typeface="Arial" panose="020B0604020202020204" pitchFamily="34" charset="0"/>
              <a:buNone/>
              <a:defRPr sz="1600" cap="all" baseline="0">
                <a:solidFill>
                  <a:schemeClr val="tx2"/>
                </a:solidFill>
              </a:defRPr>
            </a:lvl4pPr>
            <a:lvl5pPr marL="0" indent="0">
              <a:lnSpc>
                <a:spcPct val="119000"/>
              </a:lnSpc>
              <a:spcBef>
                <a:spcPts val="200"/>
              </a:spcBef>
              <a:buFont typeface="Arial" panose="020B0604020202020204" pitchFamily="34" charset="0"/>
              <a:buNone/>
              <a:defRPr sz="1600">
                <a:solidFill>
                  <a:schemeClr val="bg2"/>
                </a:solidFill>
              </a:defRPr>
            </a:lvl5pPr>
            <a:lvl6pPr marL="864000" indent="-288000">
              <a:lnSpc>
                <a:spcPct val="119000"/>
              </a:lnSpc>
              <a:spcBef>
                <a:spcPts val="200"/>
              </a:spcBef>
              <a:buFont typeface="Arial" panose="020B0604020202020204" pitchFamily="34" charset="0"/>
              <a:buChar char="•"/>
              <a:defRPr sz="1600">
                <a:solidFill>
                  <a:schemeClr val="bg2"/>
                </a:solidFill>
              </a:defRPr>
            </a:lvl6pPr>
            <a:lvl7pPr marL="864000" indent="-288000">
              <a:lnSpc>
                <a:spcPct val="119000"/>
              </a:lnSpc>
              <a:spcBef>
                <a:spcPts val="200"/>
              </a:spcBef>
              <a:buFont typeface="Arial" panose="020B0604020202020204" pitchFamily="34" charset="0"/>
              <a:buChar char="•"/>
              <a:defRPr sz="1600" baseline="0">
                <a:solidFill>
                  <a:schemeClr val="bg2"/>
                </a:solidFill>
              </a:defRPr>
            </a:lvl7pPr>
            <a:lvl8pPr marL="864000" indent="-288000">
              <a:lnSpc>
                <a:spcPct val="119000"/>
              </a:lnSpc>
              <a:spcBef>
                <a:spcPts val="200"/>
              </a:spcBef>
              <a:buFont typeface="Arial" panose="020B0604020202020204" pitchFamily="34" charset="0"/>
              <a:buChar char="•"/>
              <a:defRPr sz="1600">
                <a:solidFill>
                  <a:schemeClr val="bg2"/>
                </a:solidFill>
              </a:defRPr>
            </a:lvl8pPr>
            <a:lvl9pPr marL="864000" indent="-288000">
              <a:lnSpc>
                <a:spcPct val="119000"/>
              </a:lnSpc>
              <a:spcBef>
                <a:spcPts val="200"/>
              </a:spcBef>
              <a:buFont typeface="Arial" panose="020B0604020202020204" pitchFamily="34" charset="0"/>
              <a:buChar char="•"/>
              <a:defRPr sz="1600" baseline="0">
                <a:solidFill>
                  <a:schemeClr val="bg2"/>
                </a:solidFill>
              </a:defRPr>
            </a:lvl9pPr>
          </a:lstStyle>
          <a:p>
            <a:r>
              <a:rPr lang="da-DK" dirty="0"/>
              <a:t>DUT 0</a:t>
            </a:r>
          </a:p>
        </p:txBody>
      </p:sp>
      <p:sp>
        <p:nvSpPr>
          <p:cNvPr id="31" name="TextBox 30">
            <a:extLst>
              <a:ext uri="{FF2B5EF4-FFF2-40B4-BE49-F238E27FC236}">
                <a16:creationId xmlns:a16="http://schemas.microsoft.com/office/drawing/2014/main" id="{DCBA0952-08DA-4E8A-B628-D804B7E0F497}"/>
              </a:ext>
            </a:extLst>
          </p:cNvPr>
          <p:cNvSpPr txBox="1"/>
          <p:nvPr/>
        </p:nvSpPr>
        <p:spPr>
          <a:xfrm>
            <a:off x="7669705" y="3545770"/>
            <a:ext cx="915946" cy="215444"/>
          </a:xfrm>
          <a:prstGeom prst="rect">
            <a:avLst/>
          </a:prstGeom>
        </p:spPr>
        <p:txBody>
          <a:bodyPr vert="horz" lIns="0" tIns="0" rIns="0" bIns="0" rtlCol="0">
            <a:noAutofit/>
          </a:bodyPr>
          <a:lstStyle>
            <a:defPPr>
              <a:defRPr lang="en-US"/>
            </a:defPPr>
            <a:lvl1pPr indent="0">
              <a:lnSpc>
                <a:spcPct val="100000"/>
              </a:lnSpc>
              <a:spcBef>
                <a:spcPts val="200"/>
              </a:spcBef>
              <a:buFont typeface="Arial" panose="020B0604020202020204" pitchFamily="34" charset="0"/>
              <a:buNone/>
              <a:defRPr sz="1400" b="1">
                <a:solidFill>
                  <a:schemeClr val="bg2"/>
                </a:solidFill>
              </a:defRPr>
            </a:lvl1pPr>
            <a:lvl2pPr marL="444500" indent="-177800">
              <a:lnSpc>
                <a:spcPct val="100000"/>
              </a:lnSpc>
              <a:spcBef>
                <a:spcPts val="200"/>
              </a:spcBef>
              <a:buFont typeface="Arial" panose="020B0604020202020204" pitchFamily="34" charset="0"/>
              <a:buChar char="•"/>
              <a:defRPr sz="1400">
                <a:solidFill>
                  <a:schemeClr val="bg2"/>
                </a:solidFill>
              </a:defRPr>
            </a:lvl2pPr>
            <a:lvl3pPr marL="285750" indent="-285750">
              <a:lnSpc>
                <a:spcPct val="119000"/>
              </a:lnSpc>
              <a:spcBef>
                <a:spcPts val="200"/>
              </a:spcBef>
              <a:buFont typeface="Arial" panose="020B0604020202020204" pitchFamily="34" charset="0"/>
              <a:buChar char="•"/>
              <a:defRPr sz="1600" cap="all" baseline="0">
                <a:solidFill>
                  <a:schemeClr val="tx2"/>
                </a:solidFill>
              </a:defRPr>
            </a:lvl3pPr>
            <a:lvl4pPr marL="0" indent="0">
              <a:lnSpc>
                <a:spcPct val="119000"/>
              </a:lnSpc>
              <a:spcBef>
                <a:spcPts val="200"/>
              </a:spcBef>
              <a:buFont typeface="Arial" panose="020B0604020202020204" pitchFamily="34" charset="0"/>
              <a:buNone/>
              <a:defRPr sz="1600" cap="all" baseline="0">
                <a:solidFill>
                  <a:schemeClr val="tx2"/>
                </a:solidFill>
              </a:defRPr>
            </a:lvl4pPr>
            <a:lvl5pPr marL="0" indent="0">
              <a:lnSpc>
                <a:spcPct val="119000"/>
              </a:lnSpc>
              <a:spcBef>
                <a:spcPts val="200"/>
              </a:spcBef>
              <a:buFont typeface="Arial" panose="020B0604020202020204" pitchFamily="34" charset="0"/>
              <a:buNone/>
              <a:defRPr sz="1600">
                <a:solidFill>
                  <a:schemeClr val="bg2"/>
                </a:solidFill>
              </a:defRPr>
            </a:lvl5pPr>
            <a:lvl6pPr marL="864000" indent="-288000">
              <a:lnSpc>
                <a:spcPct val="119000"/>
              </a:lnSpc>
              <a:spcBef>
                <a:spcPts val="200"/>
              </a:spcBef>
              <a:buFont typeface="Arial" panose="020B0604020202020204" pitchFamily="34" charset="0"/>
              <a:buChar char="•"/>
              <a:defRPr sz="1600">
                <a:solidFill>
                  <a:schemeClr val="bg2"/>
                </a:solidFill>
              </a:defRPr>
            </a:lvl6pPr>
            <a:lvl7pPr marL="864000" indent="-288000">
              <a:lnSpc>
                <a:spcPct val="119000"/>
              </a:lnSpc>
              <a:spcBef>
                <a:spcPts val="200"/>
              </a:spcBef>
              <a:buFont typeface="Arial" panose="020B0604020202020204" pitchFamily="34" charset="0"/>
              <a:buChar char="•"/>
              <a:defRPr sz="1600" baseline="0">
                <a:solidFill>
                  <a:schemeClr val="bg2"/>
                </a:solidFill>
              </a:defRPr>
            </a:lvl7pPr>
            <a:lvl8pPr marL="864000" indent="-288000">
              <a:lnSpc>
                <a:spcPct val="119000"/>
              </a:lnSpc>
              <a:spcBef>
                <a:spcPts val="200"/>
              </a:spcBef>
              <a:buFont typeface="Arial" panose="020B0604020202020204" pitchFamily="34" charset="0"/>
              <a:buChar char="•"/>
              <a:defRPr sz="1600">
                <a:solidFill>
                  <a:schemeClr val="bg2"/>
                </a:solidFill>
              </a:defRPr>
            </a:lvl8pPr>
            <a:lvl9pPr marL="864000" indent="-288000">
              <a:lnSpc>
                <a:spcPct val="119000"/>
              </a:lnSpc>
              <a:spcBef>
                <a:spcPts val="200"/>
              </a:spcBef>
              <a:buFont typeface="Arial" panose="020B0604020202020204" pitchFamily="34" charset="0"/>
              <a:buChar char="•"/>
              <a:defRPr sz="1600" baseline="0">
                <a:solidFill>
                  <a:schemeClr val="bg2"/>
                </a:solidFill>
              </a:defRPr>
            </a:lvl9pPr>
          </a:lstStyle>
          <a:p>
            <a:r>
              <a:rPr lang="da-DK" dirty="0"/>
              <a:t>DUT 0</a:t>
            </a:r>
          </a:p>
        </p:txBody>
      </p:sp>
      <p:sp>
        <p:nvSpPr>
          <p:cNvPr id="32" name="TextBox 31">
            <a:extLst>
              <a:ext uri="{FF2B5EF4-FFF2-40B4-BE49-F238E27FC236}">
                <a16:creationId xmlns:a16="http://schemas.microsoft.com/office/drawing/2014/main" id="{2142D71C-9B37-44DA-AE50-9CCF3E6E9CE5}"/>
              </a:ext>
            </a:extLst>
          </p:cNvPr>
          <p:cNvSpPr txBox="1"/>
          <p:nvPr/>
        </p:nvSpPr>
        <p:spPr>
          <a:xfrm>
            <a:off x="7675027" y="3915915"/>
            <a:ext cx="915946" cy="215444"/>
          </a:xfrm>
          <a:prstGeom prst="rect">
            <a:avLst/>
          </a:prstGeom>
        </p:spPr>
        <p:txBody>
          <a:bodyPr vert="horz" lIns="0" tIns="0" rIns="0" bIns="0" rtlCol="0">
            <a:noAutofit/>
          </a:bodyPr>
          <a:lstStyle>
            <a:defPPr>
              <a:defRPr lang="en-US"/>
            </a:defPPr>
            <a:lvl1pPr indent="0">
              <a:lnSpc>
                <a:spcPct val="100000"/>
              </a:lnSpc>
              <a:spcBef>
                <a:spcPts val="200"/>
              </a:spcBef>
              <a:buFont typeface="Arial" panose="020B0604020202020204" pitchFamily="34" charset="0"/>
              <a:buNone/>
              <a:defRPr sz="1400" b="1">
                <a:solidFill>
                  <a:schemeClr val="bg2"/>
                </a:solidFill>
              </a:defRPr>
            </a:lvl1pPr>
            <a:lvl2pPr marL="444500" indent="-177800">
              <a:lnSpc>
                <a:spcPct val="100000"/>
              </a:lnSpc>
              <a:spcBef>
                <a:spcPts val="200"/>
              </a:spcBef>
              <a:buFont typeface="Arial" panose="020B0604020202020204" pitchFamily="34" charset="0"/>
              <a:buChar char="•"/>
              <a:defRPr sz="1400">
                <a:solidFill>
                  <a:schemeClr val="bg2"/>
                </a:solidFill>
              </a:defRPr>
            </a:lvl2pPr>
            <a:lvl3pPr marL="285750" indent="-285750">
              <a:lnSpc>
                <a:spcPct val="119000"/>
              </a:lnSpc>
              <a:spcBef>
                <a:spcPts val="200"/>
              </a:spcBef>
              <a:buFont typeface="Arial" panose="020B0604020202020204" pitchFamily="34" charset="0"/>
              <a:buChar char="•"/>
              <a:defRPr sz="1600" cap="all" baseline="0">
                <a:solidFill>
                  <a:schemeClr val="tx2"/>
                </a:solidFill>
              </a:defRPr>
            </a:lvl3pPr>
            <a:lvl4pPr marL="0" indent="0">
              <a:lnSpc>
                <a:spcPct val="119000"/>
              </a:lnSpc>
              <a:spcBef>
                <a:spcPts val="200"/>
              </a:spcBef>
              <a:buFont typeface="Arial" panose="020B0604020202020204" pitchFamily="34" charset="0"/>
              <a:buNone/>
              <a:defRPr sz="1600" cap="all" baseline="0">
                <a:solidFill>
                  <a:schemeClr val="tx2"/>
                </a:solidFill>
              </a:defRPr>
            </a:lvl4pPr>
            <a:lvl5pPr marL="0" indent="0">
              <a:lnSpc>
                <a:spcPct val="119000"/>
              </a:lnSpc>
              <a:spcBef>
                <a:spcPts val="200"/>
              </a:spcBef>
              <a:buFont typeface="Arial" panose="020B0604020202020204" pitchFamily="34" charset="0"/>
              <a:buNone/>
              <a:defRPr sz="1600">
                <a:solidFill>
                  <a:schemeClr val="bg2"/>
                </a:solidFill>
              </a:defRPr>
            </a:lvl5pPr>
            <a:lvl6pPr marL="864000" indent="-288000">
              <a:lnSpc>
                <a:spcPct val="119000"/>
              </a:lnSpc>
              <a:spcBef>
                <a:spcPts val="200"/>
              </a:spcBef>
              <a:buFont typeface="Arial" panose="020B0604020202020204" pitchFamily="34" charset="0"/>
              <a:buChar char="•"/>
              <a:defRPr sz="1600">
                <a:solidFill>
                  <a:schemeClr val="bg2"/>
                </a:solidFill>
              </a:defRPr>
            </a:lvl6pPr>
            <a:lvl7pPr marL="864000" indent="-288000">
              <a:lnSpc>
                <a:spcPct val="119000"/>
              </a:lnSpc>
              <a:spcBef>
                <a:spcPts val="200"/>
              </a:spcBef>
              <a:buFont typeface="Arial" panose="020B0604020202020204" pitchFamily="34" charset="0"/>
              <a:buChar char="•"/>
              <a:defRPr sz="1600" baseline="0">
                <a:solidFill>
                  <a:schemeClr val="bg2"/>
                </a:solidFill>
              </a:defRPr>
            </a:lvl7pPr>
            <a:lvl8pPr marL="864000" indent="-288000">
              <a:lnSpc>
                <a:spcPct val="119000"/>
              </a:lnSpc>
              <a:spcBef>
                <a:spcPts val="200"/>
              </a:spcBef>
              <a:buFont typeface="Arial" panose="020B0604020202020204" pitchFamily="34" charset="0"/>
              <a:buChar char="•"/>
              <a:defRPr sz="1600">
                <a:solidFill>
                  <a:schemeClr val="bg2"/>
                </a:solidFill>
              </a:defRPr>
            </a:lvl8pPr>
            <a:lvl9pPr marL="864000" indent="-288000">
              <a:lnSpc>
                <a:spcPct val="119000"/>
              </a:lnSpc>
              <a:spcBef>
                <a:spcPts val="200"/>
              </a:spcBef>
              <a:buFont typeface="Arial" panose="020B0604020202020204" pitchFamily="34" charset="0"/>
              <a:buChar char="•"/>
              <a:defRPr sz="1600" baseline="0">
                <a:solidFill>
                  <a:schemeClr val="bg2"/>
                </a:solidFill>
              </a:defRPr>
            </a:lvl9pPr>
          </a:lstStyle>
          <a:p>
            <a:r>
              <a:rPr lang="da-DK" dirty="0"/>
              <a:t>DUT 1</a:t>
            </a:r>
          </a:p>
        </p:txBody>
      </p:sp>
    </p:spTree>
    <p:extLst>
      <p:ext uri="{BB962C8B-B14F-4D97-AF65-F5344CB8AC3E}">
        <p14:creationId xmlns:p14="http://schemas.microsoft.com/office/powerpoint/2010/main" val="119851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FA5325B-F88C-40DA-B72C-604F6681ACB1}"/>
              </a:ext>
            </a:extLst>
          </p:cNvPr>
          <p:cNvSpPr>
            <a:spLocks noGrp="1"/>
          </p:cNvSpPr>
          <p:nvPr>
            <p:ph type="ftr" sz="quarter" idx="19"/>
          </p:nvPr>
        </p:nvSpPr>
        <p:spPr>
          <a:xfrm>
            <a:off x="8270585" y="6216003"/>
            <a:ext cx="3370553" cy="322900"/>
          </a:xfrm>
        </p:spPr>
        <p:txBody>
          <a:bodyPr/>
          <a:lstStyle/>
          <a:p>
            <a:r>
              <a:rPr lang="en-US" dirty="0">
                <a:solidFill>
                  <a:srgbClr val="0070C0"/>
                </a:solidFill>
              </a:rPr>
              <a:t>RTX2254 Bluetooth RF Tester  - 16 Dec 2020</a:t>
            </a:r>
            <a:endParaRPr lang="en-GB" dirty="0">
              <a:solidFill>
                <a:srgbClr val="0070C0"/>
              </a:solidFill>
            </a:endParaRPr>
          </a:p>
        </p:txBody>
      </p:sp>
      <p:sp>
        <p:nvSpPr>
          <p:cNvPr id="5" name="Slide Number Placeholder 4">
            <a:extLst>
              <a:ext uri="{FF2B5EF4-FFF2-40B4-BE49-F238E27FC236}">
                <a16:creationId xmlns:a16="http://schemas.microsoft.com/office/drawing/2014/main" id="{28BC56D9-4486-413A-B226-948574AE8516}"/>
              </a:ext>
            </a:extLst>
          </p:cNvPr>
          <p:cNvSpPr>
            <a:spLocks noGrp="1"/>
          </p:cNvSpPr>
          <p:nvPr>
            <p:ph type="sldNum" sz="quarter" idx="20"/>
          </p:nvPr>
        </p:nvSpPr>
        <p:spPr/>
        <p:txBody>
          <a:bodyPr/>
          <a:lstStyle/>
          <a:p>
            <a:fld id="{24C8C45C-947F-4981-8B3F-4F32E973C901}" type="slidenum">
              <a:rPr lang="en-GB" sz="800" smtClean="0"/>
              <a:pPr/>
              <a:t>12</a:t>
            </a:fld>
            <a:endParaRPr lang="en-GB" dirty="0"/>
          </a:p>
        </p:txBody>
      </p:sp>
      <p:sp>
        <p:nvSpPr>
          <p:cNvPr id="8" name="Title 4">
            <a:extLst>
              <a:ext uri="{FF2B5EF4-FFF2-40B4-BE49-F238E27FC236}">
                <a16:creationId xmlns:a16="http://schemas.microsoft.com/office/drawing/2014/main" id="{8B3EBED6-B9E5-4996-BA9E-06D87FB2B066}"/>
              </a:ext>
            </a:extLst>
          </p:cNvPr>
          <p:cNvSpPr txBox="1">
            <a:spLocks/>
          </p:cNvSpPr>
          <p:nvPr/>
        </p:nvSpPr>
        <p:spPr>
          <a:xfrm>
            <a:off x="617855" y="292100"/>
            <a:ext cx="9592946" cy="1044116"/>
          </a:xfrm>
          <a:prstGeom prst="rect">
            <a:avLst/>
          </a:prstGeom>
        </p:spPr>
        <p:txBody>
          <a:bodyPr vert="horz" lIns="0" tIns="0" rIns="0" bIns="0" rtlCol="0" anchor="b" anchorCtr="0">
            <a:noAutofit/>
          </a:bodyPr>
          <a:lstStyle>
            <a:lvl1pPr algn="l" defTabSz="914400" rtl="0" eaLnBrk="1" latinLnBrk="0" hangingPunct="1">
              <a:lnSpc>
                <a:spcPct val="83000"/>
              </a:lnSpc>
              <a:spcBef>
                <a:spcPct val="0"/>
              </a:spcBef>
              <a:buNone/>
              <a:defRPr sz="2800" kern="1200" cap="all" spc="320" baseline="0">
                <a:solidFill>
                  <a:schemeClr val="tx2"/>
                </a:solidFill>
                <a:latin typeface="+mj-lt"/>
                <a:ea typeface="+mj-ea"/>
                <a:cs typeface="+mj-cs"/>
              </a:defRPr>
            </a:lvl1pPr>
          </a:lstStyle>
          <a:p>
            <a:r>
              <a:rPr lang="en-US" sz="3600" dirty="0">
                <a:latin typeface="Arial" panose="020B0604020202020204" pitchFamily="34" charset="0"/>
                <a:cs typeface="Arial" panose="020B0604020202020204" pitchFamily="34" charset="0"/>
              </a:rPr>
              <a:t>RTX2254 Bluetooth RF </a:t>
            </a:r>
            <a:r>
              <a:rPr lang="ja-JP" altLang="en-US" sz="3600" dirty="0">
                <a:latin typeface="ＭＳ ゴシック" panose="020B0609070205080204" pitchFamily="49" charset="-128"/>
                <a:ea typeface="ＭＳ ゴシック" panose="020B0609070205080204" pitchFamily="49" charset="-128"/>
                <a:cs typeface="Arial" panose="020B0604020202020204" pitchFamily="34" charset="0"/>
              </a:rPr>
              <a:t>テスター</a:t>
            </a:r>
            <a:r>
              <a:rPr lang="en-US" sz="3600" dirty="0">
                <a:latin typeface="Arial" panose="020B0604020202020204" pitchFamily="34" charset="0"/>
                <a:cs typeface="Arial" panose="020B0604020202020204" pitchFamily="34" charset="0"/>
              </a:rPr>
              <a:t> </a:t>
            </a:r>
            <a:br>
              <a:rPr lang="en-US" sz="360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ATE</a:t>
            </a:r>
            <a:r>
              <a:rPr lang="ja-JP" altLang="en-US" dirty="0">
                <a:latin typeface="Arial" panose="020B0604020202020204" pitchFamily="34" charset="0"/>
                <a:cs typeface="Arial" panose="020B0604020202020204" pitchFamily="34" charset="0"/>
              </a:rPr>
              <a:t>アプリケーション</a:t>
            </a:r>
            <a:r>
              <a:rPr lang="en-US" altLang="ja-JP" dirty="0">
                <a:latin typeface="Arial" panose="020B0604020202020204" pitchFamily="34" charset="0"/>
                <a:cs typeface="Arial" panose="020B0604020202020204" pitchFamily="34" charset="0"/>
              </a:rPr>
              <a:t>: </a:t>
            </a:r>
            <a:r>
              <a:rPr lang="ja-JP" altLang="en-US" dirty="0">
                <a:latin typeface="Arial" panose="020B0604020202020204" pitchFamily="34" charset="0"/>
                <a:cs typeface="Arial" panose="020B0604020202020204" pitchFamily="34" charset="0"/>
              </a:rPr>
              <a:t>最終テスト</a:t>
            </a:r>
            <a:r>
              <a:rPr lang="en-US" altLang="ja-JP" dirty="0">
                <a:latin typeface="Arial" panose="020B0604020202020204" pitchFamily="34" charset="0"/>
                <a:cs typeface="Arial" panose="020B0604020202020204" pitchFamily="34" charset="0"/>
              </a:rPr>
              <a:t>/</a:t>
            </a:r>
            <a:r>
              <a:rPr lang="ja-JP" altLang="en-US" dirty="0">
                <a:latin typeface="Arial" panose="020B0604020202020204" pitchFamily="34" charset="0"/>
                <a:cs typeface="Arial" panose="020B0604020202020204" pitchFamily="34" charset="0"/>
              </a:rPr>
              <a:t>品質検査</a:t>
            </a:r>
            <a:endParaRPr lang="da-DK" dirty="0">
              <a:latin typeface="Arial" panose="020B0604020202020204" pitchFamily="34" charset="0"/>
              <a:cs typeface="Arial" panose="020B0604020202020204" pitchFamily="34" charset="0"/>
            </a:endParaRPr>
          </a:p>
        </p:txBody>
      </p:sp>
      <p:sp>
        <p:nvSpPr>
          <p:cNvPr id="9" name="Logo Placeholder logo">
            <a:extLst>
              <a:ext uri="{FF2B5EF4-FFF2-40B4-BE49-F238E27FC236}">
                <a16:creationId xmlns:a16="http://schemas.microsoft.com/office/drawing/2014/main" id="{4FFE5A58-EFDC-44DB-9B87-12B7B1F5ACA2}"/>
              </a:ext>
            </a:extLst>
          </p:cNvPr>
          <p:cNvSpPr txBox="1">
            <a:spLocks/>
          </p:cNvSpPr>
          <p:nvPr/>
        </p:nvSpPr>
        <p:spPr>
          <a:xfrm>
            <a:off x="10502900" y="454280"/>
            <a:ext cx="1138238" cy="31272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marR="0" lvl="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Calibri Light"/>
                <a:ea typeface="+mn-ea"/>
                <a:cs typeface="+mn-cs"/>
              </a:rPr>
              <a:t>.</a:t>
            </a:r>
          </a:p>
        </p:txBody>
      </p:sp>
      <p:sp>
        <p:nvSpPr>
          <p:cNvPr id="10" name="Content Placeholder 1">
            <a:extLst>
              <a:ext uri="{FF2B5EF4-FFF2-40B4-BE49-F238E27FC236}">
                <a16:creationId xmlns:a16="http://schemas.microsoft.com/office/drawing/2014/main" id="{D0ACF406-FC3D-4334-88BD-BD9E9F1834C8}"/>
              </a:ext>
            </a:extLst>
          </p:cNvPr>
          <p:cNvSpPr txBox="1">
            <a:spLocks/>
          </p:cNvSpPr>
          <p:nvPr/>
        </p:nvSpPr>
        <p:spPr>
          <a:xfrm>
            <a:off x="655607" y="1524000"/>
            <a:ext cx="10696755" cy="1925382"/>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buNone/>
            </a:pPr>
            <a:r>
              <a:rPr lang="en-US" altLang="ja-JP" sz="1200" dirty="0">
                <a:latin typeface="Arial" panose="020B0604020202020204" pitchFamily="34" charset="0"/>
                <a:cs typeface="Arial" panose="020B0604020202020204" pitchFamily="34" charset="0"/>
              </a:rPr>
              <a:t>RTX2254</a:t>
            </a: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の</a:t>
            </a:r>
            <a:r>
              <a:rPr lang="ja-JP" altLang="en-US" sz="1200" dirty="0">
                <a:latin typeface="ＭＳ ゴシック" panose="020B0609070205080204" pitchFamily="49" charset="-128"/>
                <a:ea typeface="ＭＳ ゴシック" panose="020B0609070205080204" pitchFamily="49" charset="-128"/>
              </a:rPr>
              <a:t>アドバタイズモードを使うと、</a:t>
            </a:r>
            <a:r>
              <a:rPr lang="en-US" altLang="ja-JP" sz="1200" dirty="0">
                <a:latin typeface="Arial" panose="020B0604020202020204" pitchFamily="34" charset="0"/>
                <a:cs typeface="Arial" panose="020B0604020202020204" pitchFamily="34" charset="0"/>
              </a:rPr>
              <a:t>HCI</a:t>
            </a:r>
            <a:r>
              <a:rPr lang="ja-JP" altLang="en-US" sz="1200" dirty="0">
                <a:latin typeface="ＭＳ ゴシック" panose="020B0609070205080204" pitchFamily="49" charset="-128"/>
                <a:ea typeface="ＭＳ ゴシック" panose="020B0609070205080204" pitchFamily="49" charset="-128"/>
              </a:rPr>
              <a:t>にアクセスせずに測定できます。</a:t>
            </a:r>
            <a:endParaRPr lang="en-US" sz="1200" dirty="0"/>
          </a:p>
          <a:p>
            <a:pPr>
              <a:buClr>
                <a:srgbClr val="0070C0"/>
              </a:buClr>
            </a:pPr>
            <a:r>
              <a:rPr lang="en-US" altLang="ja-JP" sz="1200" dirty="0">
                <a:latin typeface="Arial" panose="020B0604020202020204" pitchFamily="34" charset="0"/>
                <a:cs typeface="Arial" panose="020B0604020202020204" pitchFamily="34" charset="0"/>
              </a:rPr>
              <a:t>BT Sig</a:t>
            </a:r>
            <a:r>
              <a:rPr lang="ja-JP" altLang="en-US" sz="1200" dirty="0"/>
              <a:t>で定義されたアドバタイジングモードを利用してパフォーマンスを測定します</a:t>
            </a:r>
            <a:endParaRPr lang="en-US" altLang="ja-JP" sz="1200" dirty="0"/>
          </a:p>
          <a:p>
            <a:pPr>
              <a:buClr>
                <a:srgbClr val="0070C0"/>
              </a:buClr>
            </a:pPr>
            <a:r>
              <a:rPr lang="ja-JP" altLang="en-US" sz="1200" dirty="0">
                <a:latin typeface="ＭＳ ゴシック" panose="020B0609070205080204" pitchFamily="49" charset="-128"/>
                <a:ea typeface="ＭＳ ゴシック" panose="020B0609070205080204" pitchFamily="49" charset="-128"/>
              </a:rPr>
              <a:t>通常、無線で行う</a:t>
            </a:r>
            <a:r>
              <a:rPr lang="en-US" altLang="ja-JP" sz="1200" dirty="0">
                <a:latin typeface="Arial" panose="020B0604020202020204" pitchFamily="34" charset="0"/>
                <a:cs typeface="Arial" panose="020B0604020202020204" pitchFamily="34" charset="0"/>
              </a:rPr>
              <a:t>RF</a:t>
            </a:r>
            <a:r>
              <a:rPr lang="ja-JP" altLang="en-US" sz="1200" dirty="0">
                <a:latin typeface="ＭＳ ゴシック" panose="020B0609070205080204" pitchFamily="49" charset="-128"/>
                <a:ea typeface="ＭＳ ゴシック" panose="020B0609070205080204" pitchFamily="49" charset="-128"/>
              </a:rPr>
              <a:t>測定</a:t>
            </a:r>
            <a:endParaRPr lang="en-US" sz="1200" dirty="0"/>
          </a:p>
          <a:p>
            <a:pPr>
              <a:buClr>
                <a:srgbClr val="0070C0"/>
              </a:buClr>
            </a:pPr>
            <a:r>
              <a:rPr lang="ja-JP" altLang="en-US" sz="1200" dirty="0">
                <a:latin typeface="ＭＳ ゴシック" panose="020B0609070205080204" pitchFamily="49" charset="-128"/>
                <a:ea typeface="ＭＳ ゴシック" panose="020B0609070205080204" pitchFamily="49" charset="-128"/>
              </a:rPr>
              <a:t>測定は、すべてのアドバタイジングチャネルを使って行います。</a:t>
            </a:r>
            <a:endParaRPr lang="en-US" altLang="ja-JP" sz="1200" dirty="0">
              <a:latin typeface="ＭＳ ゴシック" panose="020B0609070205080204" pitchFamily="49" charset="-128"/>
              <a:ea typeface="ＭＳ ゴシック" panose="020B0609070205080204" pitchFamily="49" charset="-128"/>
            </a:endParaRPr>
          </a:p>
          <a:p>
            <a:pPr>
              <a:buClr>
                <a:srgbClr val="0070C0"/>
              </a:buClr>
            </a:pPr>
            <a:r>
              <a:rPr lang="ja-JP" altLang="en-US" sz="1200" dirty="0">
                <a:latin typeface="ＭＳ ゴシック" panose="020B0609070205080204" pitchFamily="49" charset="-128"/>
                <a:ea typeface="ＭＳ ゴシック" panose="020B0609070205080204" pitchFamily="49" charset="-128"/>
              </a:rPr>
              <a:t>アドバタイジングパケット間隔は、テスト時間に大きく影響します。</a:t>
            </a:r>
            <a:endParaRPr lang="en-US" altLang="ja-JP" sz="1200" dirty="0">
              <a:latin typeface="ＭＳ ゴシック" panose="020B0609070205080204" pitchFamily="49" charset="-128"/>
              <a:ea typeface="ＭＳ ゴシック" panose="020B0609070205080204" pitchFamily="49" charset="-128"/>
            </a:endParaRPr>
          </a:p>
          <a:p>
            <a:pPr>
              <a:buClr>
                <a:srgbClr val="0070C0"/>
              </a:buClr>
            </a:pPr>
            <a:r>
              <a:rPr lang="ja-JP" altLang="en-US" sz="1200" dirty="0">
                <a:latin typeface="ＭＳ ゴシック" panose="020B0609070205080204" pitchFamily="49" charset="-128"/>
                <a:ea typeface="ＭＳ ゴシック" panose="020B0609070205080204" pitchFamily="49" charset="-128"/>
              </a:rPr>
              <a:t>すべてのデバイスが</a:t>
            </a:r>
            <a:r>
              <a:rPr lang="en-US" altLang="ja-JP" sz="1200" dirty="0">
                <a:latin typeface="Arial" panose="020B0604020202020204" pitchFamily="34" charset="0"/>
                <a:ea typeface="ＭＳ ゴシック" panose="020B0609070205080204" pitchFamily="49" charset="-128"/>
                <a:cs typeface="Arial" panose="020B0604020202020204" pitchFamily="34" charset="0"/>
              </a:rPr>
              <a:t>RX</a:t>
            </a:r>
            <a:r>
              <a:rPr lang="ja-JP" altLang="en-US" sz="1200" dirty="0">
                <a:latin typeface="ＭＳ ゴシック" panose="020B0609070205080204" pitchFamily="49" charset="-128"/>
                <a:ea typeface="ＭＳ ゴシック" panose="020B0609070205080204" pitchFamily="49" charset="-128"/>
              </a:rPr>
              <a:t>測定をサポートしているわけではないので、</a:t>
            </a:r>
            <a:endParaRPr lang="en-US" altLang="ja-JP" sz="1200" dirty="0"/>
          </a:p>
          <a:p>
            <a:pPr marL="0" indent="0">
              <a:buClr>
                <a:srgbClr val="0070C0"/>
              </a:buClr>
              <a:buNone/>
            </a:pPr>
            <a:r>
              <a:rPr lang="ja-JP" altLang="en-US" sz="1200" dirty="0">
                <a:latin typeface="ＭＳ ゴシック" panose="020B0609070205080204" pitchFamily="49" charset="-128"/>
                <a:ea typeface="ＭＳ ゴシック" panose="020B0609070205080204" pitchFamily="49" charset="-128"/>
              </a:rPr>
              <a:t>　ビーコンなどのすべてのアプリケーションで使えるものではありません。</a:t>
            </a:r>
            <a:endParaRPr lang="en-US" altLang="ja-JP" sz="1200" dirty="0">
              <a:latin typeface="ＭＳ ゴシック" panose="020B0609070205080204" pitchFamily="49" charset="-128"/>
              <a:ea typeface="ＭＳ ゴシック" panose="020B0609070205080204" pitchFamily="49" charset="-128"/>
            </a:endParaRPr>
          </a:p>
          <a:p>
            <a:pPr>
              <a:buClr>
                <a:srgbClr val="0070C0"/>
              </a:buClr>
            </a:pPr>
            <a:r>
              <a:rPr lang="ja-JP" altLang="en-US" sz="1200" dirty="0">
                <a:latin typeface="ＭＳ ゴシック" panose="020B0609070205080204" pitchFamily="49" charset="-128"/>
                <a:ea typeface="ＭＳ ゴシック" panose="020B0609070205080204" pitchFamily="49" charset="-128"/>
              </a:rPr>
              <a:t>設計検証用ではなく、生産ライン用としてのテストケース</a:t>
            </a:r>
            <a:endParaRPr lang="en-US" altLang="ja-JP" sz="1200" dirty="0"/>
          </a:p>
          <a:p>
            <a:pPr marL="0" indent="0">
              <a:buClr>
                <a:srgbClr val="0070C0"/>
              </a:buClr>
              <a:buNone/>
            </a:pPr>
            <a:endParaRPr lang="en-US" sz="1200" dirty="0"/>
          </a:p>
          <a:p>
            <a:endParaRPr lang="en-US" sz="1200" dirty="0"/>
          </a:p>
        </p:txBody>
      </p:sp>
      <p:grpSp>
        <p:nvGrpSpPr>
          <p:cNvPr id="23" name="Group 22">
            <a:extLst>
              <a:ext uri="{FF2B5EF4-FFF2-40B4-BE49-F238E27FC236}">
                <a16:creationId xmlns:a16="http://schemas.microsoft.com/office/drawing/2014/main" id="{BA63DC9C-CE9C-4169-9BAD-4DE226F9AD6D}"/>
              </a:ext>
            </a:extLst>
          </p:cNvPr>
          <p:cNvGrpSpPr/>
          <p:nvPr/>
        </p:nvGrpSpPr>
        <p:grpSpPr>
          <a:xfrm>
            <a:off x="725709" y="3815251"/>
            <a:ext cx="2723828" cy="3589434"/>
            <a:chOff x="839638" y="2707875"/>
            <a:chExt cx="2723828" cy="3589434"/>
          </a:xfrm>
        </p:grpSpPr>
        <p:pic>
          <p:nvPicPr>
            <p:cNvPr id="18" name="Picture 17">
              <a:extLst>
                <a:ext uri="{FF2B5EF4-FFF2-40B4-BE49-F238E27FC236}">
                  <a16:creationId xmlns:a16="http://schemas.microsoft.com/office/drawing/2014/main" id="{2BF591C6-DA6C-498B-B65A-099E4327B77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9638" y="2707875"/>
              <a:ext cx="2723828" cy="1155833"/>
            </a:xfrm>
            <a:prstGeom prst="rect">
              <a:avLst/>
            </a:prstGeom>
          </p:spPr>
        </p:pic>
        <p:sp>
          <p:nvSpPr>
            <p:cNvPr id="19" name="Arc 18">
              <a:extLst>
                <a:ext uri="{FF2B5EF4-FFF2-40B4-BE49-F238E27FC236}">
                  <a16:creationId xmlns:a16="http://schemas.microsoft.com/office/drawing/2014/main" id="{0315BE19-C365-4932-A73C-0B2C7BA0701D}"/>
                </a:ext>
              </a:extLst>
            </p:cNvPr>
            <p:cNvSpPr/>
            <p:nvPr/>
          </p:nvSpPr>
          <p:spPr>
            <a:xfrm rot="678310">
              <a:off x="2351139" y="2985427"/>
              <a:ext cx="817306" cy="3311882"/>
            </a:xfrm>
            <a:prstGeom prst="arc">
              <a:avLst>
                <a:gd name="adj1" fmla="val 16200000"/>
                <a:gd name="adj2" fmla="val 19842717"/>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dirty="0"/>
            </a:p>
          </p:txBody>
        </p:sp>
        <p:sp>
          <p:nvSpPr>
            <p:cNvPr id="21" name="Arc 20">
              <a:extLst>
                <a:ext uri="{FF2B5EF4-FFF2-40B4-BE49-F238E27FC236}">
                  <a16:creationId xmlns:a16="http://schemas.microsoft.com/office/drawing/2014/main" id="{68D77E1A-73F7-45FC-9C67-EF4B7EE69658}"/>
                </a:ext>
              </a:extLst>
            </p:cNvPr>
            <p:cNvSpPr/>
            <p:nvPr/>
          </p:nvSpPr>
          <p:spPr>
            <a:xfrm rot="678310">
              <a:off x="1793462" y="2985426"/>
              <a:ext cx="817306" cy="3311882"/>
            </a:xfrm>
            <a:prstGeom prst="arc">
              <a:avLst>
                <a:gd name="adj1" fmla="val 16200000"/>
                <a:gd name="adj2" fmla="val 19842717"/>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dirty="0"/>
            </a:p>
          </p:txBody>
        </p:sp>
        <p:pic>
          <p:nvPicPr>
            <p:cNvPr id="16" name="Picture 15">
              <a:extLst>
                <a:ext uri="{FF2B5EF4-FFF2-40B4-BE49-F238E27FC236}">
                  <a16:creationId xmlns:a16="http://schemas.microsoft.com/office/drawing/2014/main" id="{60AD9CF2-7416-42CD-8CD2-02E3DE15CA1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07745" y="4252941"/>
              <a:ext cx="569182" cy="462000"/>
            </a:xfrm>
            <a:prstGeom prst="rect">
              <a:avLst/>
            </a:prstGeom>
          </p:spPr>
        </p:pic>
        <p:pic>
          <p:nvPicPr>
            <p:cNvPr id="17" name="Picture 16">
              <a:extLst>
                <a:ext uri="{FF2B5EF4-FFF2-40B4-BE49-F238E27FC236}">
                  <a16:creationId xmlns:a16="http://schemas.microsoft.com/office/drawing/2014/main" id="{BEFFC62D-D80B-45AF-8215-8DD6DEAF484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55120" y="4252941"/>
              <a:ext cx="569182" cy="462000"/>
            </a:xfrm>
            <a:prstGeom prst="rect">
              <a:avLst/>
            </a:prstGeom>
          </p:spPr>
        </p:pic>
      </p:grpSp>
      <p:sp>
        <p:nvSpPr>
          <p:cNvPr id="27" name="Content Placeholder 1">
            <a:extLst>
              <a:ext uri="{FF2B5EF4-FFF2-40B4-BE49-F238E27FC236}">
                <a16:creationId xmlns:a16="http://schemas.microsoft.com/office/drawing/2014/main" id="{4C472A7B-042D-43D4-8E8E-E3FAC5258BB9}"/>
              </a:ext>
            </a:extLst>
          </p:cNvPr>
          <p:cNvSpPr txBox="1">
            <a:spLocks/>
          </p:cNvSpPr>
          <p:nvPr/>
        </p:nvSpPr>
        <p:spPr>
          <a:xfrm>
            <a:off x="6607009" y="4096378"/>
            <a:ext cx="2895806" cy="1792099"/>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buNone/>
            </a:pPr>
            <a:r>
              <a:rPr lang="ja-JP" altLang="en-US" sz="1200" dirty="0">
                <a:latin typeface="HGPｺﾞｼｯｸM" panose="020B0600000000000000" pitchFamily="50" charset="-128"/>
                <a:ea typeface="HGPｺﾞｼｯｸM" panose="020B0600000000000000" pitchFamily="50" charset="-128"/>
              </a:rPr>
              <a:t>スループット目安</a:t>
            </a:r>
            <a:endParaRPr lang="en-US" altLang="ja-JP" sz="1200" dirty="0">
              <a:latin typeface="HGPｺﾞｼｯｸM" panose="020B0600000000000000" pitchFamily="50" charset="-128"/>
              <a:ea typeface="HGPｺﾞｼｯｸM" panose="020B0600000000000000" pitchFamily="50" charset="-128"/>
            </a:endParaRPr>
          </a:p>
          <a:p>
            <a:pPr marL="0" indent="0">
              <a:buNone/>
            </a:pPr>
            <a:r>
              <a:rPr lang="ja-JP" altLang="en-US" sz="1200" dirty="0">
                <a:latin typeface="HGPｺﾞｼｯｸM" panose="020B0600000000000000" pitchFamily="50" charset="-128"/>
                <a:ea typeface="HGPｺﾞｼｯｸM" panose="020B0600000000000000" pitchFamily="50" charset="-128"/>
              </a:rPr>
              <a:t>ハンドリングタイム</a:t>
            </a:r>
            <a:r>
              <a:rPr lang="en-US" altLang="ja-JP" sz="1200" dirty="0">
                <a:latin typeface="HGPｺﾞｼｯｸM" panose="020B0600000000000000" pitchFamily="50" charset="-128"/>
                <a:ea typeface="HGPｺﾞｼｯｸM" panose="020B0600000000000000" pitchFamily="50" charset="-128"/>
              </a:rPr>
              <a:t> </a:t>
            </a:r>
            <a:r>
              <a:rPr lang="en-US" altLang="ja-JP" sz="1200" dirty="0">
                <a:latin typeface="HGPｺﾞｼｯｸM" panose="020B0600000000000000" pitchFamily="50" charset="-128"/>
                <a:ea typeface="HGPｺﾞｼｯｸM" panose="020B0600000000000000" pitchFamily="50" charset="-128"/>
                <a:cs typeface="Arial" panose="020B0604020202020204" pitchFamily="34" charset="0"/>
              </a:rPr>
              <a:t>5 </a:t>
            </a:r>
            <a:r>
              <a:rPr lang="ja-JP" altLang="en-US" sz="1200" dirty="0">
                <a:latin typeface="HGPｺﾞｼｯｸM" panose="020B0600000000000000" pitchFamily="50" charset="-128"/>
                <a:ea typeface="HGPｺﾞｼｯｸM" panose="020B0600000000000000" pitchFamily="50" charset="-128"/>
              </a:rPr>
              <a:t>秒</a:t>
            </a:r>
            <a:endParaRPr lang="en-US" altLang="ja-JP" sz="1200" dirty="0">
              <a:latin typeface="HGPｺﾞｼｯｸM" panose="020B0600000000000000" pitchFamily="50" charset="-128"/>
              <a:ea typeface="HGPｺﾞｼｯｸM" panose="020B0600000000000000" pitchFamily="50" charset="-128"/>
            </a:endParaRPr>
          </a:p>
          <a:p>
            <a:pPr marL="0" indent="0">
              <a:buNone/>
            </a:pPr>
            <a:r>
              <a:rPr lang="ja-JP" altLang="en-US" sz="1200" dirty="0">
                <a:latin typeface="HGPｺﾞｼｯｸM" panose="020B0600000000000000" pitchFamily="50" charset="-128"/>
                <a:ea typeface="HGPｺﾞｼｯｸM" panose="020B0600000000000000" pitchFamily="50" charset="-128"/>
              </a:rPr>
              <a:t>テストタイム </a:t>
            </a:r>
            <a:r>
              <a:rPr lang="en-US" sz="1200" dirty="0">
                <a:latin typeface="HGPｺﾞｼｯｸM" panose="020B0600000000000000" pitchFamily="50" charset="-128"/>
                <a:ea typeface="HGPｺﾞｼｯｸM" panose="020B0600000000000000" pitchFamily="50" charset="-128"/>
                <a:cs typeface="Arial" panose="020B0604020202020204" pitchFamily="34" charset="0"/>
              </a:rPr>
              <a:t>8 </a:t>
            </a:r>
            <a:r>
              <a:rPr lang="ja-JP" altLang="en-US" sz="1200" dirty="0">
                <a:latin typeface="HGPｺﾞｼｯｸM" panose="020B0600000000000000" pitchFamily="50" charset="-128"/>
                <a:ea typeface="HGPｺﾞｼｯｸM" panose="020B0600000000000000" pitchFamily="50" charset="-128"/>
              </a:rPr>
              <a:t>秒</a:t>
            </a:r>
            <a:endParaRPr lang="en-US" altLang="ja-JP" sz="1200" dirty="0">
              <a:latin typeface="HGPｺﾞｼｯｸM" panose="020B0600000000000000" pitchFamily="50" charset="-128"/>
              <a:ea typeface="HGPｺﾞｼｯｸM" panose="020B0600000000000000" pitchFamily="50" charset="-128"/>
            </a:endParaRPr>
          </a:p>
          <a:p>
            <a:pPr marL="0" indent="0">
              <a:buNone/>
            </a:pPr>
            <a:r>
              <a:rPr lang="en-US" sz="1200" dirty="0">
                <a:latin typeface="HGPｺﾞｼｯｸM" panose="020B0600000000000000" pitchFamily="50" charset="-128"/>
                <a:ea typeface="HGPｺﾞｼｯｸM" panose="020B0600000000000000" pitchFamily="50" charset="-128"/>
                <a:cs typeface="Arial" panose="020B0604020202020204" pitchFamily="34" charset="0"/>
              </a:rPr>
              <a:t>(20 msec. 3 Ch. TX &amp; RX)</a:t>
            </a:r>
          </a:p>
          <a:p>
            <a:pPr marL="0" indent="0">
              <a:buNone/>
            </a:pPr>
            <a:endParaRPr lang="en-US" sz="1200" dirty="0">
              <a:latin typeface="HGPｺﾞｼｯｸM" panose="020B0600000000000000" pitchFamily="50" charset="-128"/>
              <a:ea typeface="HGPｺﾞｼｯｸM" panose="020B0600000000000000" pitchFamily="50" charset="-128"/>
              <a:cs typeface="Arial" panose="020B0604020202020204" pitchFamily="34" charset="0"/>
            </a:endParaRPr>
          </a:p>
          <a:p>
            <a:pPr marL="0" indent="0">
              <a:buNone/>
            </a:pPr>
            <a:r>
              <a:rPr lang="en-US" altLang="ja-JP" sz="1200" dirty="0">
                <a:latin typeface="HGPｺﾞｼｯｸM" panose="020B0600000000000000" pitchFamily="50" charset="-128"/>
                <a:ea typeface="HGPｺﾞｼｯｸM" panose="020B0600000000000000" pitchFamily="50" charset="-128"/>
              </a:rPr>
              <a:t>RTX2254-SA1</a:t>
            </a:r>
            <a:r>
              <a:rPr lang="ja-JP" altLang="en-US" sz="1200" dirty="0">
                <a:latin typeface="HGPｺﾞｼｯｸM" panose="020B0600000000000000" pitchFamily="50" charset="-128"/>
                <a:ea typeface="HGPｺﾞｼｯｸM" panose="020B0600000000000000" pitchFamily="50" charset="-128"/>
              </a:rPr>
              <a:t>   　　</a:t>
            </a:r>
            <a:r>
              <a:rPr lang="en-US" sz="1200" dirty="0">
                <a:latin typeface="HGPｺﾞｼｯｸM" panose="020B0600000000000000" pitchFamily="50" charset="-128"/>
                <a:ea typeface="HGPｺﾞｼｯｸM" panose="020B0600000000000000" pitchFamily="50" charset="-128"/>
                <a:cs typeface="Arial" panose="020B0604020202020204" pitchFamily="34" charset="0"/>
              </a:rPr>
              <a:t>277</a:t>
            </a:r>
            <a:r>
              <a:rPr lang="en-US" sz="1200" dirty="0">
                <a:latin typeface="HGPｺﾞｼｯｸM" panose="020B0600000000000000" pitchFamily="50" charset="-128"/>
                <a:ea typeface="HGPｺﾞｼｯｸM" panose="020B0600000000000000" pitchFamily="50" charset="-128"/>
              </a:rPr>
              <a:t> </a:t>
            </a:r>
            <a:r>
              <a:rPr lang="ja-JP" altLang="en-US" sz="1200" dirty="0">
                <a:latin typeface="HGPｺﾞｼｯｸM" panose="020B0600000000000000" pitchFamily="50" charset="-128"/>
                <a:ea typeface="HGPｺﾞｼｯｸM" panose="020B0600000000000000" pitchFamily="50" charset="-128"/>
              </a:rPr>
              <a:t>ユニット</a:t>
            </a:r>
            <a:r>
              <a:rPr lang="en-US" altLang="ja-JP" sz="1200" dirty="0">
                <a:latin typeface="HGPｺﾞｼｯｸM" panose="020B0600000000000000" pitchFamily="50" charset="-128"/>
                <a:ea typeface="HGPｺﾞｼｯｸM" panose="020B0600000000000000" pitchFamily="50" charset="-128"/>
              </a:rPr>
              <a:t>/</a:t>
            </a:r>
            <a:r>
              <a:rPr lang="ja-JP" altLang="en-US" sz="1200" dirty="0">
                <a:latin typeface="HGPｺﾞｼｯｸM" panose="020B0600000000000000" pitchFamily="50" charset="-128"/>
                <a:ea typeface="HGPｺﾞｼｯｸM" panose="020B0600000000000000" pitchFamily="50" charset="-128"/>
              </a:rPr>
              <a:t>時間</a:t>
            </a:r>
            <a:endParaRPr lang="en-US" sz="1200" dirty="0">
              <a:latin typeface="HGPｺﾞｼｯｸM" panose="020B0600000000000000" pitchFamily="50" charset="-128"/>
              <a:ea typeface="HGPｺﾞｼｯｸM" panose="020B0600000000000000" pitchFamily="50" charset="-128"/>
            </a:endParaRPr>
          </a:p>
          <a:p>
            <a:pPr marL="0" indent="0">
              <a:buNone/>
            </a:pPr>
            <a:r>
              <a:rPr lang="en-US" altLang="ja-JP" sz="1200" dirty="0">
                <a:latin typeface="HGPｺﾞｼｯｸM" panose="020B0600000000000000" pitchFamily="50" charset="-128"/>
                <a:ea typeface="HGPｺﾞｼｯｸM" panose="020B0600000000000000" pitchFamily="50" charset="-128"/>
              </a:rPr>
              <a:t>RTX2254-SA2       </a:t>
            </a:r>
            <a:r>
              <a:rPr lang="ja-JP" altLang="en-US" sz="1200" dirty="0">
                <a:latin typeface="HGPｺﾞｼｯｸM" panose="020B0600000000000000" pitchFamily="50" charset="-128"/>
                <a:ea typeface="HGPｺﾞｼｯｸM" panose="020B0600000000000000" pitchFamily="50" charset="-128"/>
              </a:rPr>
              <a:t> </a:t>
            </a:r>
            <a:r>
              <a:rPr lang="en-US" sz="1200" dirty="0">
                <a:latin typeface="HGPｺﾞｼｯｸM" panose="020B0600000000000000" pitchFamily="50" charset="-128"/>
                <a:ea typeface="HGPｺﾞｼｯｸM" panose="020B0600000000000000" pitchFamily="50" charset="-128"/>
                <a:cs typeface="Arial" panose="020B0604020202020204" pitchFamily="34" charset="0"/>
              </a:rPr>
              <a:t>450 </a:t>
            </a:r>
            <a:r>
              <a:rPr lang="ja-JP" altLang="en-US" sz="1200" dirty="0">
                <a:latin typeface="HGPｺﾞｼｯｸM" panose="020B0600000000000000" pitchFamily="50" charset="-128"/>
                <a:ea typeface="HGPｺﾞｼｯｸM" panose="020B0600000000000000" pitchFamily="50" charset="-128"/>
              </a:rPr>
              <a:t>ユニット</a:t>
            </a:r>
            <a:r>
              <a:rPr lang="en-US" altLang="ja-JP" sz="1200" dirty="0">
                <a:latin typeface="HGPｺﾞｼｯｸM" panose="020B0600000000000000" pitchFamily="50" charset="-128"/>
                <a:ea typeface="HGPｺﾞｼｯｸM" panose="020B0600000000000000" pitchFamily="50" charset="-128"/>
              </a:rPr>
              <a:t>/</a:t>
            </a:r>
            <a:r>
              <a:rPr lang="ja-JP" altLang="en-US" sz="1200" dirty="0">
                <a:latin typeface="HGPｺﾞｼｯｸM" panose="020B0600000000000000" pitchFamily="50" charset="-128"/>
                <a:ea typeface="HGPｺﾞｼｯｸM" panose="020B0600000000000000" pitchFamily="50" charset="-128"/>
              </a:rPr>
              <a:t>時間</a:t>
            </a:r>
            <a:endParaRPr lang="en-US" altLang="ja-JP" sz="1200" dirty="0">
              <a:latin typeface="HGPｺﾞｼｯｸM" panose="020B0600000000000000" pitchFamily="50" charset="-128"/>
              <a:ea typeface="HGPｺﾞｼｯｸM" panose="020B0600000000000000" pitchFamily="50" charset="-128"/>
            </a:endParaRPr>
          </a:p>
          <a:p>
            <a:pPr marL="0" indent="0">
              <a:buNone/>
            </a:pPr>
            <a:r>
              <a:rPr lang="en-US" dirty="0"/>
              <a:t>s</a:t>
            </a:r>
          </a:p>
        </p:txBody>
      </p:sp>
      <p:sp>
        <p:nvSpPr>
          <p:cNvPr id="28" name="Content Placeholder 1">
            <a:extLst>
              <a:ext uri="{FF2B5EF4-FFF2-40B4-BE49-F238E27FC236}">
                <a16:creationId xmlns:a16="http://schemas.microsoft.com/office/drawing/2014/main" id="{C5FDEF03-0C3B-407E-952C-D5B51E90BD88}"/>
              </a:ext>
            </a:extLst>
          </p:cNvPr>
          <p:cNvSpPr txBox="1">
            <a:spLocks/>
          </p:cNvSpPr>
          <p:nvPr/>
        </p:nvSpPr>
        <p:spPr>
          <a:xfrm>
            <a:off x="933626" y="3533038"/>
            <a:ext cx="2307993" cy="328850"/>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buNone/>
            </a:pPr>
            <a:r>
              <a:rPr lang="ja-JP" altLang="en-US" b="1" dirty="0">
                <a:latin typeface="ＭＳ ゴシック" panose="020B0609070205080204" pitchFamily="49" charset="-128"/>
                <a:ea typeface="ＭＳ ゴシック" panose="020B0609070205080204" pitchFamily="49" charset="-128"/>
              </a:rPr>
              <a:t>シンプルな</a:t>
            </a:r>
            <a:r>
              <a:rPr lang="en-US" altLang="ja-JP" b="1" dirty="0">
                <a:latin typeface="Arial" panose="020B0604020202020204" pitchFamily="34" charset="0"/>
                <a:cs typeface="Arial" panose="020B0604020202020204" pitchFamily="34" charset="0"/>
              </a:rPr>
              <a:t>HW</a:t>
            </a:r>
            <a:r>
              <a:rPr lang="ja-JP" altLang="en-US" b="1" dirty="0">
                <a:latin typeface="ＭＳ ゴシック" panose="020B0609070205080204" pitchFamily="49" charset="-128"/>
                <a:ea typeface="ＭＳ ゴシック" panose="020B0609070205080204" pitchFamily="49" charset="-128"/>
              </a:rPr>
              <a:t>セットアップ</a:t>
            </a:r>
            <a:endParaRPr lang="en-US" b="1" dirty="0">
              <a:latin typeface="ＭＳ ゴシック" panose="020B0609070205080204" pitchFamily="49" charset="-128"/>
              <a:ea typeface="ＭＳ ゴシック" panose="020B0609070205080204" pitchFamily="49" charset="-128"/>
            </a:endParaRPr>
          </a:p>
        </p:txBody>
      </p:sp>
      <p:sp>
        <p:nvSpPr>
          <p:cNvPr id="29" name="Content Placeholder 1">
            <a:extLst>
              <a:ext uri="{FF2B5EF4-FFF2-40B4-BE49-F238E27FC236}">
                <a16:creationId xmlns:a16="http://schemas.microsoft.com/office/drawing/2014/main" id="{9A6CA45D-1F0E-451A-AA43-B89304F06550}"/>
              </a:ext>
            </a:extLst>
          </p:cNvPr>
          <p:cNvSpPr txBox="1">
            <a:spLocks/>
          </p:cNvSpPr>
          <p:nvPr/>
        </p:nvSpPr>
        <p:spPr>
          <a:xfrm>
            <a:off x="3817290" y="3778915"/>
            <a:ext cx="4373387" cy="180394"/>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buNone/>
            </a:pPr>
            <a:r>
              <a:rPr lang="ja-JP" altLang="en-US" b="1" dirty="0"/>
              <a:t>（例）森田テック株式会社製のカップリングアンテナ</a:t>
            </a:r>
            <a:endParaRPr lang="en-US" altLang="ja-JP" b="1" dirty="0"/>
          </a:p>
          <a:p>
            <a:pPr marL="0" indent="0">
              <a:buNone/>
            </a:pPr>
            <a:endParaRPr lang="en-US" b="1" dirty="0"/>
          </a:p>
        </p:txBody>
      </p:sp>
      <p:sp>
        <p:nvSpPr>
          <p:cNvPr id="30" name="Content Placeholder 1">
            <a:extLst>
              <a:ext uri="{FF2B5EF4-FFF2-40B4-BE49-F238E27FC236}">
                <a16:creationId xmlns:a16="http://schemas.microsoft.com/office/drawing/2014/main" id="{308A286F-3BFB-4CB1-B3EF-7C07E631E8B3}"/>
              </a:ext>
            </a:extLst>
          </p:cNvPr>
          <p:cNvSpPr txBox="1">
            <a:spLocks/>
          </p:cNvSpPr>
          <p:nvPr/>
        </p:nvSpPr>
        <p:spPr>
          <a:xfrm>
            <a:off x="9185073" y="2075564"/>
            <a:ext cx="1995192" cy="227469"/>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buNone/>
            </a:pPr>
            <a:r>
              <a:rPr lang="en-US" altLang="ja-JP" b="1" dirty="0">
                <a:latin typeface="Arial" panose="020B0604020202020204" pitchFamily="34" charset="0"/>
                <a:ea typeface="ＭＳ ゴシック" panose="020B0609070205080204" pitchFamily="49" charset="-128"/>
                <a:cs typeface="Arial" panose="020B0604020202020204" pitchFamily="34" charset="0"/>
              </a:rPr>
              <a:t>DUT</a:t>
            </a:r>
            <a:r>
              <a:rPr lang="ja-JP" altLang="en-US" b="1" dirty="0">
                <a:latin typeface="ＭＳ ゴシック" panose="020B0609070205080204" pitchFamily="49" charset="-128"/>
                <a:ea typeface="ＭＳ ゴシック" panose="020B0609070205080204" pitchFamily="49" charset="-128"/>
              </a:rPr>
              <a:t>の取り扱いが簡単</a:t>
            </a:r>
            <a:endParaRPr lang="en-US" b="1" dirty="0">
              <a:latin typeface="ＭＳ ゴシック" panose="020B0609070205080204" pitchFamily="49" charset="-128"/>
              <a:ea typeface="ＭＳ ゴシック" panose="020B0609070205080204" pitchFamily="49" charset="-128"/>
            </a:endParaRPr>
          </a:p>
        </p:txBody>
      </p:sp>
      <p:pic>
        <p:nvPicPr>
          <p:cNvPr id="3" name="図 2">
            <a:extLst>
              <a:ext uri="{FF2B5EF4-FFF2-40B4-BE49-F238E27FC236}">
                <a16:creationId xmlns:a16="http://schemas.microsoft.com/office/drawing/2014/main" id="{CFE6805E-3DCA-4541-B631-3A698024671A}"/>
              </a:ext>
            </a:extLst>
          </p:cNvPr>
          <p:cNvPicPr>
            <a:picLocks noChangeAspect="1"/>
          </p:cNvPicPr>
          <p:nvPr/>
        </p:nvPicPr>
        <p:blipFill>
          <a:blip r:embed="rId5"/>
          <a:stretch>
            <a:fillRect/>
          </a:stretch>
        </p:blipFill>
        <p:spPr>
          <a:xfrm>
            <a:off x="3839783" y="4246583"/>
            <a:ext cx="2298652" cy="1641894"/>
          </a:xfrm>
          <a:prstGeom prst="rect">
            <a:avLst/>
          </a:prstGeom>
        </p:spPr>
      </p:pic>
      <p:pic>
        <p:nvPicPr>
          <p:cNvPr id="13" name="図 12">
            <a:extLst>
              <a:ext uri="{FF2B5EF4-FFF2-40B4-BE49-F238E27FC236}">
                <a16:creationId xmlns:a16="http://schemas.microsoft.com/office/drawing/2014/main" id="{03ADAA14-D175-44C4-BE1C-C23A2227EA1E}"/>
              </a:ext>
            </a:extLst>
          </p:cNvPr>
          <p:cNvPicPr>
            <a:picLocks noChangeAspect="1"/>
          </p:cNvPicPr>
          <p:nvPr/>
        </p:nvPicPr>
        <p:blipFill>
          <a:blip r:embed="rId6"/>
          <a:stretch>
            <a:fillRect/>
          </a:stretch>
        </p:blipFill>
        <p:spPr>
          <a:xfrm>
            <a:off x="8952163" y="2373040"/>
            <a:ext cx="2544587" cy="2295118"/>
          </a:xfrm>
          <a:prstGeom prst="rect">
            <a:avLst/>
          </a:prstGeom>
        </p:spPr>
      </p:pic>
    </p:spTree>
    <p:extLst>
      <p:ext uri="{BB962C8B-B14F-4D97-AF65-F5344CB8AC3E}">
        <p14:creationId xmlns:p14="http://schemas.microsoft.com/office/powerpoint/2010/main" val="247778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en-GB" sz="800" b="0" i="0" u="none" strike="noStrike" kern="1200" cap="none" spc="0" normalizeH="0" baseline="0" noProof="0" smtClean="0">
                <a:ln>
                  <a:noFill/>
                </a:ln>
                <a:solidFill>
                  <a:schemeClr val="tx2"/>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dirty="0">
              <a:ln>
                <a:noFill/>
              </a:ln>
              <a:solidFill>
                <a:schemeClr val="tx2"/>
              </a:solidFill>
              <a:effectLst/>
              <a:uLnTx/>
              <a:uFillTx/>
              <a:latin typeface="Calibri Light"/>
              <a:ea typeface="+mn-ea"/>
              <a:cs typeface="+mn-cs"/>
            </a:endParaRPr>
          </a:p>
        </p:txBody>
      </p:sp>
      <p:sp>
        <p:nvSpPr>
          <p:cNvPr id="11" name="Logo Placeholder logo">
            <a:extLst>
              <a:ext uri="{FF2B5EF4-FFF2-40B4-BE49-F238E27FC236}">
                <a16:creationId xmlns:a16="http://schemas.microsoft.com/office/drawing/2014/main" id="{EAA3DE8A-5F94-4FDE-B425-14C11BA41054}"/>
              </a:ext>
            </a:extLst>
          </p:cNvPr>
          <p:cNvSpPr txBox="1">
            <a:spLocks/>
          </p:cNvSpPr>
          <p:nvPr/>
        </p:nvSpPr>
        <p:spPr>
          <a:xfrm>
            <a:off x="10502900" y="454280"/>
            <a:ext cx="1138238" cy="31272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marR="0" lvl="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Calibri Light"/>
                <a:ea typeface="+mn-ea"/>
                <a:cs typeface="+mn-cs"/>
              </a:rPr>
              <a:t>.</a:t>
            </a:r>
          </a:p>
        </p:txBody>
      </p:sp>
      <p:sp>
        <p:nvSpPr>
          <p:cNvPr id="12" name="Title 4">
            <a:extLst>
              <a:ext uri="{FF2B5EF4-FFF2-40B4-BE49-F238E27FC236}">
                <a16:creationId xmlns:a16="http://schemas.microsoft.com/office/drawing/2014/main" id="{6749A2EE-F403-49B7-9A7E-1ABB4F34A648}"/>
              </a:ext>
            </a:extLst>
          </p:cNvPr>
          <p:cNvSpPr txBox="1">
            <a:spLocks/>
          </p:cNvSpPr>
          <p:nvPr/>
        </p:nvSpPr>
        <p:spPr>
          <a:xfrm>
            <a:off x="617854" y="401326"/>
            <a:ext cx="11090275" cy="934890"/>
          </a:xfrm>
          <a:prstGeom prst="rect">
            <a:avLst/>
          </a:prstGeom>
        </p:spPr>
        <p:txBody>
          <a:bodyPr vert="horz" lIns="0" tIns="0" rIns="0" bIns="0" rtlCol="0" anchor="b" anchorCtr="0">
            <a:noAutofit/>
          </a:bodyPr>
          <a:lstStyle>
            <a:lvl1pPr algn="l" defTabSz="914400" rtl="0" eaLnBrk="1" latinLnBrk="0" hangingPunct="1">
              <a:lnSpc>
                <a:spcPct val="83000"/>
              </a:lnSpc>
              <a:spcBef>
                <a:spcPct val="0"/>
              </a:spcBef>
              <a:buNone/>
              <a:defRPr sz="2800" kern="1200" cap="all" spc="320" baseline="0">
                <a:solidFill>
                  <a:schemeClr val="tx2"/>
                </a:solidFill>
                <a:latin typeface="+mj-lt"/>
                <a:ea typeface="+mj-ea"/>
                <a:cs typeface="+mj-cs"/>
              </a:defRPr>
            </a:lvl1pPr>
          </a:lstStyle>
          <a:p>
            <a:r>
              <a:rPr lang="en-US" altLang="ja-JP" sz="3600" b="1" dirty="0">
                <a:latin typeface="Arial" panose="020B0604020202020204" pitchFamily="34" charset="0"/>
                <a:cs typeface="Arial" panose="020B0604020202020204" pitchFamily="34" charset="0"/>
              </a:rPr>
              <a:t>RTX2254 Bluetooth RF </a:t>
            </a:r>
            <a:r>
              <a:rPr lang="ja-JP" altLang="en-US" sz="3600" dirty="0">
                <a:latin typeface="ＭＳ ゴシック" panose="020B0609070205080204" pitchFamily="49" charset="-128"/>
                <a:ea typeface="ＭＳ ゴシック" panose="020B0609070205080204" pitchFamily="49" charset="-128"/>
                <a:cs typeface="Arial" panose="020B0604020202020204" pitchFamily="34" charset="0"/>
              </a:rPr>
              <a:t>テスター</a:t>
            </a:r>
            <a:r>
              <a:rPr lang="en-US" altLang="ja-JP" dirty="0">
                <a:latin typeface="Arial" panose="020B0604020202020204" pitchFamily="34" charset="0"/>
                <a:cs typeface="Arial" panose="020B0604020202020204" pitchFamily="34" charset="0"/>
              </a:rPr>
              <a:t> </a:t>
            </a:r>
            <a:br>
              <a:rPr lang="en-US" altLang="ja-JP" dirty="0">
                <a:latin typeface="Arial" panose="020B0604020202020204" pitchFamily="34" charset="0"/>
                <a:cs typeface="Arial" panose="020B0604020202020204" pitchFamily="34" charset="0"/>
              </a:rPr>
            </a:br>
            <a:r>
              <a:rPr lang="ja-JP" altLang="en-US" b="1" dirty="0">
                <a:latin typeface="ＭＳ ゴシック" panose="020B0609070205080204" pitchFamily="49" charset="-128"/>
                <a:ea typeface="ＭＳ ゴシック" panose="020B0609070205080204" pitchFamily="49" charset="-128"/>
                <a:cs typeface="Arial" panose="020B0604020202020204" pitchFamily="34" charset="0"/>
              </a:rPr>
              <a:t>アドバタイジング・モード</a:t>
            </a:r>
            <a:endParaRPr lang="da-DK" altLang="ja-JP" b="1"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4" name="Content Placeholder 1">
            <a:extLst>
              <a:ext uri="{FF2B5EF4-FFF2-40B4-BE49-F238E27FC236}">
                <a16:creationId xmlns:a16="http://schemas.microsoft.com/office/drawing/2014/main" id="{64F5593C-F087-4E5A-BC0D-D2112108F10F}"/>
              </a:ext>
            </a:extLst>
          </p:cNvPr>
          <p:cNvSpPr txBox="1">
            <a:spLocks/>
          </p:cNvSpPr>
          <p:nvPr/>
        </p:nvSpPr>
        <p:spPr>
          <a:xfrm>
            <a:off x="638355" y="1524001"/>
            <a:ext cx="11057212" cy="701342"/>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a:buClr>
                <a:srgbClr val="0070C0"/>
              </a:buClr>
            </a:pPr>
            <a:r>
              <a:rPr lang="ja-JP" altLang="en-US" dirty="0">
                <a:latin typeface="ＭＳ ゴシック" panose="020B0609070205080204" pitchFamily="49" charset="-128"/>
                <a:ea typeface="ＭＳ ゴシック" panose="020B0609070205080204" pitchFamily="49" charset="-128"/>
              </a:rPr>
              <a:t>アドバタイジングモードは通常モードであり、専用のテストモードではありません</a:t>
            </a:r>
            <a:endParaRPr lang="en-US" dirty="0"/>
          </a:p>
          <a:p>
            <a:pPr>
              <a:buClr>
                <a:srgbClr val="0070C0"/>
              </a:buClr>
            </a:pPr>
            <a:r>
              <a:rPr lang="ja-JP" altLang="en-US" dirty="0"/>
              <a:t>アドバタイジングパッケージ間の間隔は、テスト時間に直接影響します</a:t>
            </a:r>
            <a:endParaRPr lang="en-US" altLang="ja-JP" dirty="0"/>
          </a:p>
          <a:p>
            <a:pPr>
              <a:buClr>
                <a:srgbClr val="0070C0"/>
              </a:buClr>
            </a:pPr>
            <a:r>
              <a:rPr lang="ja-JP" altLang="en-US" dirty="0">
                <a:latin typeface="ＭＳ ゴシック" panose="020B0609070205080204" pitchFamily="49" charset="-128"/>
                <a:ea typeface="ＭＳ ゴシック" panose="020B0609070205080204" pitchFamily="49" charset="-128"/>
              </a:rPr>
              <a:t>重要なのは、デバイスが推奨するインターバルタイミングに従うことです</a:t>
            </a:r>
            <a:endParaRPr lang="en-US" dirty="0"/>
          </a:p>
        </p:txBody>
      </p:sp>
      <p:sp>
        <p:nvSpPr>
          <p:cNvPr id="9" name="Footer Placeholder 3">
            <a:extLst>
              <a:ext uri="{FF2B5EF4-FFF2-40B4-BE49-F238E27FC236}">
                <a16:creationId xmlns:a16="http://schemas.microsoft.com/office/drawing/2014/main" id="{249B522D-C372-40C2-B3CA-DD7898834E71}"/>
              </a:ext>
            </a:extLst>
          </p:cNvPr>
          <p:cNvSpPr>
            <a:spLocks noGrp="1"/>
          </p:cNvSpPr>
          <p:nvPr>
            <p:ph type="ftr" sz="quarter" idx="19"/>
          </p:nvPr>
        </p:nvSpPr>
        <p:spPr>
          <a:xfrm>
            <a:off x="8243047" y="6193694"/>
            <a:ext cx="3370553" cy="322900"/>
          </a:xfrm>
        </p:spPr>
        <p:txBody>
          <a:bodyPr/>
          <a:lstStyle/>
          <a:p>
            <a:r>
              <a:rPr lang="en-US" dirty="0">
                <a:solidFill>
                  <a:srgbClr val="0070C0"/>
                </a:solidFill>
              </a:rPr>
              <a:t>RTX2254 Bluetooth RF Tester  - 16 Dec 2020</a:t>
            </a:r>
            <a:endParaRPr lang="en-GB" dirty="0">
              <a:solidFill>
                <a:srgbClr val="0070C0"/>
              </a:solidFill>
            </a:endParaRPr>
          </a:p>
        </p:txBody>
      </p:sp>
      <p:graphicFrame>
        <p:nvGraphicFramePr>
          <p:cNvPr id="8" name="Table 15">
            <a:extLst>
              <a:ext uri="{FF2B5EF4-FFF2-40B4-BE49-F238E27FC236}">
                <a16:creationId xmlns:a16="http://schemas.microsoft.com/office/drawing/2014/main" id="{9D3044E2-4F27-4C1D-9415-E8B73AE12A98}"/>
              </a:ext>
            </a:extLst>
          </p:cNvPr>
          <p:cNvGraphicFramePr>
            <a:graphicFrameLocks noGrp="1"/>
          </p:cNvGraphicFramePr>
          <p:nvPr>
            <p:extLst>
              <p:ext uri="{D42A27DB-BD31-4B8C-83A1-F6EECF244321}">
                <p14:modId xmlns:p14="http://schemas.microsoft.com/office/powerpoint/2010/main" val="1552276054"/>
              </p:ext>
            </p:extLst>
          </p:nvPr>
        </p:nvGraphicFramePr>
        <p:xfrm>
          <a:off x="570591" y="2666117"/>
          <a:ext cx="10553208" cy="1239961"/>
        </p:xfrm>
        <a:graphic>
          <a:graphicData uri="http://schemas.openxmlformats.org/drawingml/2006/table">
            <a:tbl>
              <a:tblPr firstRow="1" bandRow="1">
                <a:tableStyleId>{17292A2E-F333-43FB-9621-5CBBE7FDCDCB}</a:tableStyleId>
              </a:tblPr>
              <a:tblGrid>
                <a:gridCol w="1319151">
                  <a:extLst>
                    <a:ext uri="{9D8B030D-6E8A-4147-A177-3AD203B41FA5}">
                      <a16:colId xmlns:a16="http://schemas.microsoft.com/office/drawing/2014/main" val="3350731156"/>
                    </a:ext>
                  </a:extLst>
                </a:gridCol>
                <a:gridCol w="1319151">
                  <a:extLst>
                    <a:ext uri="{9D8B030D-6E8A-4147-A177-3AD203B41FA5}">
                      <a16:colId xmlns:a16="http://schemas.microsoft.com/office/drawing/2014/main" val="3029656825"/>
                    </a:ext>
                  </a:extLst>
                </a:gridCol>
                <a:gridCol w="1319151">
                  <a:extLst>
                    <a:ext uri="{9D8B030D-6E8A-4147-A177-3AD203B41FA5}">
                      <a16:colId xmlns:a16="http://schemas.microsoft.com/office/drawing/2014/main" val="2317221625"/>
                    </a:ext>
                  </a:extLst>
                </a:gridCol>
                <a:gridCol w="1319151">
                  <a:extLst>
                    <a:ext uri="{9D8B030D-6E8A-4147-A177-3AD203B41FA5}">
                      <a16:colId xmlns:a16="http://schemas.microsoft.com/office/drawing/2014/main" val="3435319913"/>
                    </a:ext>
                  </a:extLst>
                </a:gridCol>
                <a:gridCol w="1319151">
                  <a:extLst>
                    <a:ext uri="{9D8B030D-6E8A-4147-A177-3AD203B41FA5}">
                      <a16:colId xmlns:a16="http://schemas.microsoft.com/office/drawing/2014/main" val="1385166934"/>
                    </a:ext>
                  </a:extLst>
                </a:gridCol>
                <a:gridCol w="1319151">
                  <a:extLst>
                    <a:ext uri="{9D8B030D-6E8A-4147-A177-3AD203B41FA5}">
                      <a16:colId xmlns:a16="http://schemas.microsoft.com/office/drawing/2014/main" val="2049000751"/>
                    </a:ext>
                  </a:extLst>
                </a:gridCol>
                <a:gridCol w="1319151">
                  <a:extLst>
                    <a:ext uri="{9D8B030D-6E8A-4147-A177-3AD203B41FA5}">
                      <a16:colId xmlns:a16="http://schemas.microsoft.com/office/drawing/2014/main" val="2702615797"/>
                    </a:ext>
                  </a:extLst>
                </a:gridCol>
                <a:gridCol w="1319151">
                  <a:extLst>
                    <a:ext uri="{9D8B030D-6E8A-4147-A177-3AD203B41FA5}">
                      <a16:colId xmlns:a16="http://schemas.microsoft.com/office/drawing/2014/main" val="2205094493"/>
                    </a:ext>
                  </a:extLst>
                </a:gridCol>
              </a:tblGrid>
              <a:tr h="282342">
                <a:tc>
                  <a:txBody>
                    <a:bodyPr/>
                    <a:lstStyle/>
                    <a:p>
                      <a:pPr algn="ctr"/>
                      <a:r>
                        <a:rPr lang="da-DK" sz="1400" dirty="0"/>
                        <a:t>Interval</a:t>
                      </a:r>
                    </a:p>
                  </a:txBody>
                  <a:tcPr/>
                </a:tc>
                <a:tc>
                  <a:txBody>
                    <a:bodyPr/>
                    <a:lstStyle/>
                    <a:p>
                      <a:pPr algn="ctr"/>
                      <a:r>
                        <a:rPr lang="da-DK" sz="1400" dirty="0"/>
                        <a:t>Ch.</a:t>
                      </a:r>
                    </a:p>
                  </a:txBody>
                  <a:tcPr/>
                </a:tc>
                <a:tc>
                  <a:txBody>
                    <a:bodyPr/>
                    <a:lstStyle/>
                    <a:p>
                      <a:pPr algn="ctr"/>
                      <a:r>
                        <a:rPr lang="da-DK" sz="1400" dirty="0"/>
                        <a:t>TX test</a:t>
                      </a:r>
                    </a:p>
                  </a:txBody>
                  <a:tcPr/>
                </a:tc>
                <a:tc>
                  <a:txBody>
                    <a:bodyPr/>
                    <a:lstStyle/>
                    <a:p>
                      <a:pPr algn="ctr"/>
                      <a:r>
                        <a:rPr lang="da-DK" sz="1400" dirty="0"/>
                        <a:t>RX test</a:t>
                      </a:r>
                    </a:p>
                  </a:txBody>
                  <a:tcPr/>
                </a:tc>
                <a:tc>
                  <a:txBody>
                    <a:bodyPr/>
                    <a:lstStyle/>
                    <a:p>
                      <a:pPr algn="ctr"/>
                      <a:r>
                        <a:rPr lang="da-DK" sz="1400" dirty="0"/>
                        <a:t>Connect time </a:t>
                      </a:r>
                    </a:p>
                  </a:txBody>
                  <a:tcPr/>
                </a:tc>
                <a:tc>
                  <a:txBody>
                    <a:bodyPr/>
                    <a:lstStyle/>
                    <a:p>
                      <a:pPr algn="ctr"/>
                      <a:r>
                        <a:rPr lang="da-DK" sz="1400" dirty="0"/>
                        <a:t>Test-time</a:t>
                      </a:r>
                    </a:p>
                  </a:txBody>
                  <a:tcPr/>
                </a:tc>
                <a:tc>
                  <a:txBody>
                    <a:bodyPr/>
                    <a:lstStyle/>
                    <a:p>
                      <a:pPr algn="ctr"/>
                      <a:r>
                        <a:rPr lang="da-DK" sz="1400" dirty="0"/>
                        <a:t>Total time</a:t>
                      </a:r>
                    </a:p>
                  </a:txBody>
                  <a:tcPr/>
                </a:tc>
                <a:tc>
                  <a:txBody>
                    <a:bodyPr/>
                    <a:lstStyle/>
                    <a:p>
                      <a:pPr algn="ctr"/>
                      <a:r>
                        <a:rPr lang="da-DK" sz="1400" dirty="0"/>
                        <a:t>Difference</a:t>
                      </a:r>
                    </a:p>
                  </a:txBody>
                  <a:tcPr/>
                </a:tc>
                <a:extLst>
                  <a:ext uri="{0D108BD9-81ED-4DB2-BD59-A6C34878D82A}">
                    <a16:rowId xmlns:a16="http://schemas.microsoft.com/office/drawing/2014/main" val="730016621"/>
                  </a:ext>
                </a:extLst>
              </a:tr>
              <a:tr h="292281">
                <a:tc>
                  <a:txBody>
                    <a:bodyPr/>
                    <a:lstStyle/>
                    <a:p>
                      <a:pPr algn="ctr"/>
                      <a:r>
                        <a:rPr lang="da-DK" sz="1400" b="1" dirty="0">
                          <a:latin typeface="Calibri" panose="020F0502020204030204" pitchFamily="34" charset="0"/>
                          <a:cs typeface="Calibri" panose="020F0502020204030204" pitchFamily="34" charset="0"/>
                        </a:rPr>
                        <a:t>20 ms</a:t>
                      </a:r>
                    </a:p>
                  </a:txBody>
                  <a:tcPr/>
                </a:tc>
                <a:tc>
                  <a:txBody>
                    <a:bodyPr/>
                    <a:lstStyle/>
                    <a:p>
                      <a:pPr algn="ctr"/>
                      <a:r>
                        <a:rPr lang="da-DK" sz="1400" b="1" dirty="0">
                          <a:latin typeface="Calibri" panose="020F0502020204030204" pitchFamily="34" charset="0"/>
                          <a:cs typeface="Calibri" panose="020F0502020204030204" pitchFamily="34" charset="0"/>
                        </a:rPr>
                        <a:t>3</a:t>
                      </a:r>
                    </a:p>
                  </a:txBody>
                  <a:tcPr/>
                </a:tc>
                <a:tc>
                  <a:txBody>
                    <a:bodyPr/>
                    <a:lstStyle/>
                    <a:p>
                      <a:pPr algn="ctr"/>
                      <a:r>
                        <a:rPr lang="da-DK" sz="1400" b="1" dirty="0">
                          <a:latin typeface="Calibri" panose="020F0502020204030204" pitchFamily="34" charset="0"/>
                          <a:cs typeface="Calibri" panose="020F0502020204030204" pitchFamily="34" charset="0"/>
                        </a:rPr>
                        <a:t>Yes</a:t>
                      </a:r>
                    </a:p>
                  </a:txBody>
                  <a:tcPr/>
                </a:tc>
                <a:tc>
                  <a:txBody>
                    <a:bodyPr/>
                    <a:lstStyle/>
                    <a:p>
                      <a:pPr algn="ctr"/>
                      <a:r>
                        <a:rPr lang="da-DK" sz="1400" b="1" dirty="0">
                          <a:latin typeface="Calibri" panose="020F0502020204030204" pitchFamily="34" charset="0"/>
                          <a:cs typeface="Calibri" panose="020F0502020204030204" pitchFamily="34" charset="0"/>
                        </a:rPr>
                        <a:t>Yes</a:t>
                      </a:r>
                    </a:p>
                  </a:txBody>
                  <a:tcPr/>
                </a:tc>
                <a:tc>
                  <a:txBody>
                    <a:bodyPr/>
                    <a:lstStyle/>
                    <a:p>
                      <a:pPr algn="ctr"/>
                      <a:r>
                        <a:rPr lang="da-DK" sz="1400" b="1" dirty="0">
                          <a:latin typeface="Calibri" panose="020F0502020204030204" pitchFamily="34" charset="0"/>
                          <a:cs typeface="Calibri" panose="020F0502020204030204" pitchFamily="34" charset="0"/>
                        </a:rPr>
                        <a:t>1.5</a:t>
                      </a:r>
                    </a:p>
                  </a:txBody>
                  <a:tcPr/>
                </a:tc>
                <a:tc>
                  <a:txBody>
                    <a:bodyPr/>
                    <a:lstStyle/>
                    <a:p>
                      <a:pPr algn="ctr" fontAlgn="b"/>
                      <a:r>
                        <a:rPr lang="da-DK" sz="1400" b="1" i="0" u="none" strike="noStrike" dirty="0">
                          <a:solidFill>
                            <a:srgbClr val="000000"/>
                          </a:solidFill>
                          <a:effectLst/>
                          <a:latin typeface="Calibri" panose="020F0502020204030204" pitchFamily="34" charset="0"/>
                          <a:cs typeface="Calibri" panose="020F0502020204030204" pitchFamily="34" charset="0"/>
                        </a:rPr>
                        <a:t>6.72</a:t>
                      </a:r>
                    </a:p>
                  </a:txBody>
                  <a:tcPr marL="9525" marR="9525" marT="9525" marB="0" anchor="ctr"/>
                </a:tc>
                <a:tc>
                  <a:txBody>
                    <a:bodyPr/>
                    <a:lstStyle/>
                    <a:p>
                      <a:pPr algn="ctr" fontAlgn="b"/>
                      <a:r>
                        <a:rPr lang="da-DK" sz="1400" b="1" i="0" u="none" strike="noStrike" dirty="0">
                          <a:solidFill>
                            <a:srgbClr val="000000"/>
                          </a:solidFill>
                          <a:effectLst/>
                          <a:latin typeface="Calibri" panose="020F0502020204030204" pitchFamily="34" charset="0"/>
                          <a:cs typeface="Calibri" panose="020F0502020204030204" pitchFamily="34" charset="0"/>
                        </a:rPr>
                        <a:t>8.22</a:t>
                      </a:r>
                    </a:p>
                  </a:txBody>
                  <a:tcPr marL="9525" marR="9525" marT="9525" marB="0" anchor="ctr"/>
                </a:tc>
                <a:tc>
                  <a:txBody>
                    <a:bodyPr/>
                    <a:lstStyle/>
                    <a:p>
                      <a:pPr algn="ctr" fontAlgn="b"/>
                      <a:r>
                        <a:rPr lang="da-DK" sz="1400" b="1"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extLst>
                  <a:ext uri="{0D108BD9-81ED-4DB2-BD59-A6C34878D82A}">
                    <a16:rowId xmlns:a16="http://schemas.microsoft.com/office/drawing/2014/main" val="998368651"/>
                  </a:ext>
                </a:extLst>
              </a:tr>
              <a:tr h="292281">
                <a:tc>
                  <a:txBody>
                    <a:bodyPr/>
                    <a:lstStyle/>
                    <a:p>
                      <a:pPr algn="ctr"/>
                      <a:r>
                        <a:rPr lang="da-DK" sz="1400" b="1" dirty="0">
                          <a:latin typeface="Calibri" panose="020F0502020204030204" pitchFamily="34" charset="0"/>
                          <a:cs typeface="Calibri" panose="020F0502020204030204" pitchFamily="34" charset="0"/>
                        </a:rPr>
                        <a:t>100 ms</a:t>
                      </a:r>
                    </a:p>
                  </a:txBody>
                  <a:tcPr/>
                </a:tc>
                <a:tc>
                  <a:txBody>
                    <a:bodyPr/>
                    <a:lstStyle/>
                    <a:p>
                      <a:pPr algn="ctr"/>
                      <a:r>
                        <a:rPr lang="da-DK" sz="1400" b="1" dirty="0">
                          <a:latin typeface="Calibri" panose="020F0502020204030204" pitchFamily="34" charset="0"/>
                          <a:cs typeface="Calibri" panose="020F0502020204030204" pitchFamily="34" charset="0"/>
                        </a:rPr>
                        <a:t>3</a:t>
                      </a:r>
                    </a:p>
                  </a:txBody>
                  <a:tcPr/>
                </a:tc>
                <a:tc>
                  <a:txBody>
                    <a:bodyPr/>
                    <a:lstStyle/>
                    <a:p>
                      <a:pPr algn="ctr"/>
                      <a:r>
                        <a:rPr lang="da-DK" sz="1400" b="1" dirty="0">
                          <a:latin typeface="Calibri" panose="020F0502020204030204" pitchFamily="34" charset="0"/>
                          <a:cs typeface="Calibri" panose="020F0502020204030204" pitchFamily="34" charset="0"/>
                        </a:rPr>
                        <a:t>Yes</a:t>
                      </a:r>
                    </a:p>
                  </a:txBody>
                  <a:tcPr/>
                </a:tc>
                <a:tc>
                  <a:txBody>
                    <a:bodyPr/>
                    <a:lstStyle/>
                    <a:p>
                      <a:pPr algn="ctr"/>
                      <a:r>
                        <a:rPr lang="da-DK" sz="1400" b="1" dirty="0">
                          <a:latin typeface="Calibri" panose="020F0502020204030204" pitchFamily="34" charset="0"/>
                          <a:cs typeface="Calibri" panose="020F0502020204030204" pitchFamily="34" charset="0"/>
                        </a:rPr>
                        <a:t>Yes</a:t>
                      </a:r>
                    </a:p>
                  </a:txBody>
                  <a:tcPr/>
                </a:tc>
                <a:tc>
                  <a:txBody>
                    <a:bodyPr/>
                    <a:lstStyle/>
                    <a:p>
                      <a:pPr algn="ctr"/>
                      <a:r>
                        <a:rPr lang="da-DK" sz="1400" b="1" dirty="0">
                          <a:latin typeface="Calibri" panose="020F0502020204030204" pitchFamily="34" charset="0"/>
                          <a:cs typeface="Calibri" panose="020F0502020204030204" pitchFamily="34" charset="0"/>
                        </a:rPr>
                        <a:t>1.5</a:t>
                      </a:r>
                    </a:p>
                  </a:txBody>
                  <a:tcPr/>
                </a:tc>
                <a:tc>
                  <a:txBody>
                    <a:bodyPr/>
                    <a:lstStyle/>
                    <a:p>
                      <a:pPr algn="ctr" fontAlgn="b"/>
                      <a:r>
                        <a:rPr lang="da-DK" sz="1400" b="1" i="0" u="none" strike="noStrike" dirty="0">
                          <a:solidFill>
                            <a:srgbClr val="000000"/>
                          </a:solidFill>
                          <a:effectLst/>
                          <a:latin typeface="Calibri" panose="020F0502020204030204" pitchFamily="34" charset="0"/>
                          <a:cs typeface="Calibri" panose="020F0502020204030204" pitchFamily="34" charset="0"/>
                        </a:rPr>
                        <a:t>9.69</a:t>
                      </a:r>
                    </a:p>
                  </a:txBody>
                  <a:tcPr marL="9525" marR="9525" marT="9525" marB="0" anchor="ctr"/>
                </a:tc>
                <a:tc>
                  <a:txBody>
                    <a:bodyPr/>
                    <a:lstStyle/>
                    <a:p>
                      <a:pPr algn="ctr" fontAlgn="b"/>
                      <a:r>
                        <a:rPr lang="da-DK" sz="1400" b="1" i="0" u="none" strike="noStrike" dirty="0">
                          <a:solidFill>
                            <a:srgbClr val="000000"/>
                          </a:solidFill>
                          <a:effectLst/>
                          <a:latin typeface="Calibri" panose="020F0502020204030204" pitchFamily="34" charset="0"/>
                          <a:cs typeface="Calibri" panose="020F0502020204030204" pitchFamily="34" charset="0"/>
                        </a:rPr>
                        <a:t>11.19</a:t>
                      </a:r>
                    </a:p>
                  </a:txBody>
                  <a:tcPr marL="9525" marR="9525" marT="9525" marB="0" anchor="ctr"/>
                </a:tc>
                <a:tc>
                  <a:txBody>
                    <a:bodyPr/>
                    <a:lstStyle/>
                    <a:p>
                      <a:pPr algn="ctr" fontAlgn="b"/>
                      <a:r>
                        <a:rPr lang="da-DK" sz="1400" b="1" i="0" u="none" strike="noStrike" dirty="0">
                          <a:solidFill>
                            <a:srgbClr val="000000"/>
                          </a:solidFill>
                          <a:effectLst/>
                          <a:latin typeface="Calibri" panose="020F0502020204030204" pitchFamily="34" charset="0"/>
                          <a:cs typeface="Calibri" panose="020F0502020204030204" pitchFamily="34" charset="0"/>
                        </a:rPr>
                        <a:t>+36%</a:t>
                      </a:r>
                    </a:p>
                  </a:txBody>
                  <a:tcPr marL="9525" marR="9525" marT="9525" marB="0" anchor="ctr"/>
                </a:tc>
                <a:extLst>
                  <a:ext uri="{0D108BD9-81ED-4DB2-BD59-A6C34878D82A}">
                    <a16:rowId xmlns:a16="http://schemas.microsoft.com/office/drawing/2014/main" val="4125507028"/>
                  </a:ext>
                </a:extLst>
              </a:tr>
              <a:tr h="325561">
                <a:tc>
                  <a:txBody>
                    <a:bodyPr/>
                    <a:lstStyle/>
                    <a:p>
                      <a:pPr algn="ctr"/>
                      <a:r>
                        <a:rPr lang="da-DK" sz="1400" b="1" dirty="0">
                          <a:latin typeface="Calibri" panose="020F0502020204030204" pitchFamily="34" charset="0"/>
                          <a:cs typeface="Calibri" panose="020F0502020204030204" pitchFamily="34" charset="0"/>
                        </a:rPr>
                        <a:t>500 ms</a:t>
                      </a:r>
                    </a:p>
                  </a:txBody>
                  <a:tcPr/>
                </a:tc>
                <a:tc>
                  <a:txBody>
                    <a:bodyPr/>
                    <a:lstStyle/>
                    <a:p>
                      <a:pPr algn="ctr"/>
                      <a:r>
                        <a:rPr lang="da-DK" sz="1400" b="1" dirty="0">
                          <a:latin typeface="Calibri" panose="020F0502020204030204" pitchFamily="34" charset="0"/>
                          <a:cs typeface="Calibri" panose="020F0502020204030204" pitchFamily="34" charset="0"/>
                        </a:rPr>
                        <a:t>3</a:t>
                      </a:r>
                    </a:p>
                  </a:txBody>
                  <a:tcPr/>
                </a:tc>
                <a:tc>
                  <a:txBody>
                    <a:bodyPr/>
                    <a:lstStyle/>
                    <a:p>
                      <a:pPr algn="ctr"/>
                      <a:r>
                        <a:rPr lang="da-DK" sz="1400" b="1" dirty="0">
                          <a:latin typeface="Calibri" panose="020F0502020204030204" pitchFamily="34" charset="0"/>
                          <a:cs typeface="Calibri" panose="020F0502020204030204" pitchFamily="34" charset="0"/>
                        </a:rPr>
                        <a:t>Yes</a:t>
                      </a:r>
                    </a:p>
                  </a:txBody>
                  <a:tcPr/>
                </a:tc>
                <a:tc>
                  <a:txBody>
                    <a:bodyPr/>
                    <a:lstStyle/>
                    <a:p>
                      <a:pPr algn="ctr"/>
                      <a:r>
                        <a:rPr lang="da-DK" sz="1400" b="1" dirty="0">
                          <a:latin typeface="Calibri" panose="020F0502020204030204" pitchFamily="34" charset="0"/>
                          <a:cs typeface="Calibri" panose="020F0502020204030204" pitchFamily="34" charset="0"/>
                        </a:rPr>
                        <a:t>Yes</a:t>
                      </a:r>
                    </a:p>
                  </a:txBody>
                  <a:tcPr/>
                </a:tc>
                <a:tc>
                  <a:txBody>
                    <a:bodyPr/>
                    <a:lstStyle/>
                    <a:p>
                      <a:pPr algn="ctr"/>
                      <a:r>
                        <a:rPr lang="da-DK" sz="1400" b="1" dirty="0">
                          <a:latin typeface="Calibri" panose="020F0502020204030204" pitchFamily="34" charset="0"/>
                          <a:cs typeface="Calibri" panose="020F0502020204030204" pitchFamily="34" charset="0"/>
                        </a:rPr>
                        <a:t>1.5</a:t>
                      </a:r>
                    </a:p>
                  </a:txBody>
                  <a:tcPr/>
                </a:tc>
                <a:tc>
                  <a:txBody>
                    <a:bodyPr/>
                    <a:lstStyle/>
                    <a:p>
                      <a:pPr algn="ctr" fontAlgn="b"/>
                      <a:r>
                        <a:rPr lang="da-DK" sz="1400" b="1" i="0" u="none" strike="noStrike" dirty="0">
                          <a:solidFill>
                            <a:srgbClr val="000000"/>
                          </a:solidFill>
                          <a:effectLst/>
                          <a:latin typeface="Calibri" panose="020F0502020204030204" pitchFamily="34" charset="0"/>
                          <a:cs typeface="Calibri" panose="020F0502020204030204" pitchFamily="34" charset="0"/>
                        </a:rPr>
                        <a:t>55.50</a:t>
                      </a:r>
                    </a:p>
                  </a:txBody>
                  <a:tcPr marL="9525" marR="9525" marT="9525" marB="0" anchor="ctr"/>
                </a:tc>
                <a:tc>
                  <a:txBody>
                    <a:bodyPr/>
                    <a:lstStyle/>
                    <a:p>
                      <a:pPr algn="ctr" fontAlgn="b"/>
                      <a:r>
                        <a:rPr lang="da-DK" sz="1400" b="1" i="0" u="none" strike="noStrike" dirty="0">
                          <a:solidFill>
                            <a:srgbClr val="000000"/>
                          </a:solidFill>
                          <a:effectLst/>
                          <a:latin typeface="Calibri" panose="020F0502020204030204" pitchFamily="34" charset="0"/>
                          <a:cs typeface="Calibri" panose="020F0502020204030204" pitchFamily="34" charset="0"/>
                        </a:rPr>
                        <a:t>57.00</a:t>
                      </a:r>
                    </a:p>
                  </a:txBody>
                  <a:tcPr marL="9525" marR="9525" marT="9525" marB="0" anchor="ctr"/>
                </a:tc>
                <a:tc>
                  <a:txBody>
                    <a:bodyPr/>
                    <a:lstStyle/>
                    <a:p>
                      <a:pPr algn="ctr" fontAlgn="b"/>
                      <a:r>
                        <a:rPr lang="da-DK" sz="1400" b="1" i="0" u="none" strike="noStrike" dirty="0">
                          <a:solidFill>
                            <a:srgbClr val="000000"/>
                          </a:solidFill>
                          <a:effectLst/>
                          <a:latin typeface="Calibri" panose="020F0502020204030204" pitchFamily="34" charset="0"/>
                          <a:cs typeface="Calibri" panose="020F0502020204030204" pitchFamily="34" charset="0"/>
                        </a:rPr>
                        <a:t>+593%</a:t>
                      </a:r>
                    </a:p>
                  </a:txBody>
                  <a:tcPr marL="9525" marR="9525" marT="9525" marB="0" anchor="ctr"/>
                </a:tc>
                <a:extLst>
                  <a:ext uri="{0D108BD9-81ED-4DB2-BD59-A6C34878D82A}">
                    <a16:rowId xmlns:a16="http://schemas.microsoft.com/office/drawing/2014/main" val="3726930487"/>
                  </a:ext>
                </a:extLst>
              </a:tr>
            </a:tbl>
          </a:graphicData>
        </a:graphic>
      </p:graphicFrame>
      <p:sp>
        <p:nvSpPr>
          <p:cNvPr id="16" name="Content Placeholder 1">
            <a:extLst>
              <a:ext uri="{FF2B5EF4-FFF2-40B4-BE49-F238E27FC236}">
                <a16:creationId xmlns:a16="http://schemas.microsoft.com/office/drawing/2014/main" id="{62AFE945-E1C7-40AB-A04D-C2ABDDD7F8EA}"/>
              </a:ext>
            </a:extLst>
          </p:cNvPr>
          <p:cNvSpPr txBox="1">
            <a:spLocks/>
          </p:cNvSpPr>
          <p:nvPr/>
        </p:nvSpPr>
        <p:spPr>
          <a:xfrm>
            <a:off x="550863" y="2405862"/>
            <a:ext cx="8581562" cy="248944"/>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buNone/>
            </a:pPr>
            <a:r>
              <a:rPr lang="ja-JP" altLang="en-US" b="1" dirty="0">
                <a:latin typeface="ＭＳ ゴシック" panose="020B0609070205080204" pitchFamily="49" charset="-128"/>
                <a:ea typeface="ＭＳ ゴシック" panose="020B0609070205080204" pitchFamily="49" charset="-128"/>
              </a:rPr>
              <a:t>テスト時間 対 アドバタイジング間隔　</a:t>
            </a:r>
            <a:r>
              <a:rPr lang="en-US" b="1" dirty="0">
                <a:latin typeface="Arial" panose="020B0604020202020204" pitchFamily="34" charset="0"/>
                <a:cs typeface="Arial" panose="020B0604020202020204" pitchFamily="34" charset="0"/>
              </a:rPr>
              <a:t> (TX </a:t>
            </a:r>
            <a:r>
              <a:rPr lang="ja-JP" altLang="en-US" b="1" dirty="0"/>
              <a:t>と</a:t>
            </a:r>
            <a:r>
              <a:rPr lang="en-US" b="1" dirty="0"/>
              <a:t> </a:t>
            </a:r>
            <a:r>
              <a:rPr lang="en-US" b="1" dirty="0">
                <a:latin typeface="Arial" panose="020B0604020202020204" pitchFamily="34" charset="0"/>
                <a:cs typeface="Arial" panose="020B0604020202020204" pitchFamily="34" charset="0"/>
              </a:rPr>
              <a:t>RX</a:t>
            </a:r>
            <a:r>
              <a:rPr lang="ja-JP" altLang="en-US" b="1" dirty="0">
                <a:latin typeface="Arial" panose="020B0604020202020204" pitchFamily="34" charset="0"/>
                <a:cs typeface="Arial" panose="020B0604020202020204" pitchFamily="34" charset="0"/>
              </a:rPr>
              <a:t> </a:t>
            </a:r>
            <a:r>
              <a:rPr lang="ja-JP" altLang="en-US" b="1" dirty="0"/>
              <a:t>両方</a:t>
            </a:r>
            <a:r>
              <a:rPr lang="en-US" b="1" dirty="0">
                <a:latin typeface="Arial" panose="020B0604020202020204" pitchFamily="34" charset="0"/>
                <a:cs typeface="Arial" panose="020B0604020202020204" pitchFamily="34" charset="0"/>
              </a:rPr>
              <a:t>)</a:t>
            </a:r>
          </a:p>
        </p:txBody>
      </p:sp>
      <p:graphicFrame>
        <p:nvGraphicFramePr>
          <p:cNvPr id="17" name="Table 16">
            <a:extLst>
              <a:ext uri="{FF2B5EF4-FFF2-40B4-BE49-F238E27FC236}">
                <a16:creationId xmlns:a16="http://schemas.microsoft.com/office/drawing/2014/main" id="{6ACCD2ED-C5FB-426B-8AE9-F4109A81E1C6}"/>
              </a:ext>
            </a:extLst>
          </p:cNvPr>
          <p:cNvGraphicFramePr>
            <a:graphicFrameLocks noGrp="1"/>
          </p:cNvGraphicFramePr>
          <p:nvPr>
            <p:extLst>
              <p:ext uri="{D42A27DB-BD31-4B8C-83A1-F6EECF244321}">
                <p14:modId xmlns:p14="http://schemas.microsoft.com/office/powerpoint/2010/main" val="589476503"/>
              </p:ext>
            </p:extLst>
          </p:nvPr>
        </p:nvGraphicFramePr>
        <p:xfrm>
          <a:off x="570591" y="4346852"/>
          <a:ext cx="10553208" cy="304800"/>
        </p:xfrm>
        <a:graphic>
          <a:graphicData uri="http://schemas.openxmlformats.org/drawingml/2006/table">
            <a:tbl>
              <a:tblPr firstRow="1" bandRow="1">
                <a:tableStyleId>{17292A2E-F333-43FB-9621-5CBBE7FDCDCB}</a:tableStyleId>
              </a:tblPr>
              <a:tblGrid>
                <a:gridCol w="1319151">
                  <a:extLst>
                    <a:ext uri="{9D8B030D-6E8A-4147-A177-3AD203B41FA5}">
                      <a16:colId xmlns:a16="http://schemas.microsoft.com/office/drawing/2014/main" val="4100794490"/>
                    </a:ext>
                  </a:extLst>
                </a:gridCol>
                <a:gridCol w="1319151">
                  <a:extLst>
                    <a:ext uri="{9D8B030D-6E8A-4147-A177-3AD203B41FA5}">
                      <a16:colId xmlns:a16="http://schemas.microsoft.com/office/drawing/2014/main" val="1916233335"/>
                    </a:ext>
                  </a:extLst>
                </a:gridCol>
                <a:gridCol w="1319151">
                  <a:extLst>
                    <a:ext uri="{9D8B030D-6E8A-4147-A177-3AD203B41FA5}">
                      <a16:colId xmlns:a16="http://schemas.microsoft.com/office/drawing/2014/main" val="2970674959"/>
                    </a:ext>
                  </a:extLst>
                </a:gridCol>
                <a:gridCol w="1319151">
                  <a:extLst>
                    <a:ext uri="{9D8B030D-6E8A-4147-A177-3AD203B41FA5}">
                      <a16:colId xmlns:a16="http://schemas.microsoft.com/office/drawing/2014/main" val="2080638155"/>
                    </a:ext>
                  </a:extLst>
                </a:gridCol>
                <a:gridCol w="1319151">
                  <a:extLst>
                    <a:ext uri="{9D8B030D-6E8A-4147-A177-3AD203B41FA5}">
                      <a16:colId xmlns:a16="http://schemas.microsoft.com/office/drawing/2014/main" val="2249528544"/>
                    </a:ext>
                  </a:extLst>
                </a:gridCol>
                <a:gridCol w="1319151">
                  <a:extLst>
                    <a:ext uri="{9D8B030D-6E8A-4147-A177-3AD203B41FA5}">
                      <a16:colId xmlns:a16="http://schemas.microsoft.com/office/drawing/2014/main" val="3941390010"/>
                    </a:ext>
                  </a:extLst>
                </a:gridCol>
                <a:gridCol w="1319151">
                  <a:extLst>
                    <a:ext uri="{9D8B030D-6E8A-4147-A177-3AD203B41FA5}">
                      <a16:colId xmlns:a16="http://schemas.microsoft.com/office/drawing/2014/main" val="2648755006"/>
                    </a:ext>
                  </a:extLst>
                </a:gridCol>
                <a:gridCol w="1319151">
                  <a:extLst>
                    <a:ext uri="{9D8B030D-6E8A-4147-A177-3AD203B41FA5}">
                      <a16:colId xmlns:a16="http://schemas.microsoft.com/office/drawing/2014/main" val="2096557357"/>
                    </a:ext>
                  </a:extLst>
                </a:gridCol>
              </a:tblGrid>
              <a:tr h="294722">
                <a:tc>
                  <a:txBody>
                    <a:bodyPr/>
                    <a:lstStyle/>
                    <a:p>
                      <a:pPr marL="0" algn="ctr" defTabSz="914400" rtl="0" eaLnBrk="1" latinLnBrk="0" hangingPunct="1"/>
                      <a:r>
                        <a:rPr lang="da-DK" sz="1400" b="1" kern="1200" dirty="0">
                          <a:solidFill>
                            <a:schemeClr val="tx1"/>
                          </a:solidFill>
                          <a:latin typeface="Calibri" panose="020F0502020204030204" pitchFamily="34" charset="0"/>
                          <a:ea typeface="+mn-ea"/>
                          <a:cs typeface="Calibri" panose="020F0502020204030204" pitchFamily="34" charset="0"/>
                        </a:rPr>
                        <a:t>20 ms</a:t>
                      </a:r>
                    </a:p>
                  </a:txBody>
                  <a:tcPr>
                    <a:noFill/>
                  </a:tcPr>
                </a:tc>
                <a:tc>
                  <a:txBody>
                    <a:bodyPr/>
                    <a:lstStyle/>
                    <a:p>
                      <a:pPr marL="0" algn="ctr" defTabSz="914400" rtl="0" eaLnBrk="1" latinLnBrk="0" hangingPunct="1"/>
                      <a:r>
                        <a:rPr lang="da-DK" sz="1400" b="1" kern="1200" dirty="0">
                          <a:solidFill>
                            <a:schemeClr val="tx1"/>
                          </a:solidFill>
                          <a:latin typeface="Calibri" panose="020F0502020204030204" pitchFamily="34" charset="0"/>
                          <a:ea typeface="+mn-ea"/>
                          <a:cs typeface="Calibri" panose="020F0502020204030204" pitchFamily="34" charset="0"/>
                        </a:rPr>
                        <a:t>3</a:t>
                      </a:r>
                    </a:p>
                  </a:txBody>
                  <a:tcPr>
                    <a:noFill/>
                  </a:tcPr>
                </a:tc>
                <a:tc>
                  <a:txBody>
                    <a:bodyPr/>
                    <a:lstStyle/>
                    <a:p>
                      <a:pPr marL="0" algn="ctr" defTabSz="914400" rtl="0" eaLnBrk="1" latinLnBrk="0" hangingPunct="1"/>
                      <a:r>
                        <a:rPr lang="da-DK" sz="1400" b="1" kern="1200" dirty="0">
                          <a:solidFill>
                            <a:schemeClr val="tx1"/>
                          </a:solidFill>
                          <a:latin typeface="Calibri" panose="020F0502020204030204" pitchFamily="34" charset="0"/>
                          <a:ea typeface="+mn-ea"/>
                          <a:cs typeface="Calibri" panose="020F0502020204030204" pitchFamily="34" charset="0"/>
                        </a:rPr>
                        <a:t>Yes</a:t>
                      </a:r>
                    </a:p>
                  </a:txBody>
                  <a:tcPr>
                    <a:noFill/>
                  </a:tcPr>
                </a:tc>
                <a:tc>
                  <a:txBody>
                    <a:bodyPr/>
                    <a:lstStyle/>
                    <a:p>
                      <a:pPr marL="0" algn="ctr" defTabSz="914400" rtl="0" eaLnBrk="1" latinLnBrk="0" hangingPunct="1"/>
                      <a:r>
                        <a:rPr lang="da-DK" sz="1400" b="1" kern="1200" dirty="0">
                          <a:solidFill>
                            <a:schemeClr val="tx1"/>
                          </a:solidFill>
                          <a:latin typeface="Calibri" panose="020F0502020204030204" pitchFamily="34" charset="0"/>
                          <a:ea typeface="+mn-ea"/>
                          <a:cs typeface="Calibri" panose="020F0502020204030204" pitchFamily="34" charset="0"/>
                        </a:rPr>
                        <a:t>No</a:t>
                      </a:r>
                    </a:p>
                  </a:txBody>
                  <a:tcPr>
                    <a:noFill/>
                  </a:tcPr>
                </a:tc>
                <a:tc>
                  <a:txBody>
                    <a:bodyPr/>
                    <a:lstStyle/>
                    <a:p>
                      <a:pPr marL="0" algn="ctr" defTabSz="914400" rtl="0" eaLnBrk="1" latinLnBrk="0" hangingPunct="1"/>
                      <a:r>
                        <a:rPr lang="da-DK" sz="1400" b="1" kern="1200" dirty="0">
                          <a:solidFill>
                            <a:schemeClr val="tx1"/>
                          </a:solidFill>
                          <a:latin typeface="Calibri" panose="020F0502020204030204" pitchFamily="34" charset="0"/>
                          <a:ea typeface="+mn-ea"/>
                          <a:cs typeface="Calibri" panose="020F0502020204030204" pitchFamily="34" charset="0"/>
                        </a:rPr>
                        <a:t>1.5</a:t>
                      </a:r>
                    </a:p>
                  </a:txBody>
                  <a:tcPr>
                    <a:noFill/>
                  </a:tcPr>
                </a:tc>
                <a:tc>
                  <a:txBody>
                    <a:bodyPr/>
                    <a:lstStyle/>
                    <a:p>
                      <a:pPr marL="0" algn="ctr" defTabSz="914400" rtl="0" eaLnBrk="1" fontAlgn="b" latinLnBrk="0" hangingPunct="1"/>
                      <a:r>
                        <a:rPr lang="da-DK" sz="1400" b="1" kern="1200" dirty="0">
                          <a:solidFill>
                            <a:schemeClr val="tx1"/>
                          </a:solidFill>
                          <a:latin typeface="Calibri" panose="020F0502020204030204" pitchFamily="34" charset="0"/>
                          <a:ea typeface="+mn-ea"/>
                          <a:cs typeface="Calibri" panose="020F0502020204030204" pitchFamily="34" charset="0"/>
                        </a:rPr>
                        <a:t>2.34</a:t>
                      </a:r>
                    </a:p>
                  </a:txBody>
                  <a:tcPr marL="9525" marR="9525" marT="9525" marB="0" anchor="ctr">
                    <a:noFill/>
                  </a:tcPr>
                </a:tc>
                <a:tc>
                  <a:txBody>
                    <a:bodyPr/>
                    <a:lstStyle/>
                    <a:p>
                      <a:pPr marL="0" algn="ctr" defTabSz="914400" rtl="0" eaLnBrk="1" fontAlgn="b" latinLnBrk="0" hangingPunct="1"/>
                      <a:r>
                        <a:rPr lang="da-DK" sz="1400" b="1" kern="1200" dirty="0">
                          <a:solidFill>
                            <a:schemeClr val="tx1"/>
                          </a:solidFill>
                          <a:latin typeface="Calibri" panose="020F0502020204030204" pitchFamily="34" charset="0"/>
                          <a:ea typeface="+mn-ea"/>
                          <a:cs typeface="Calibri" panose="020F0502020204030204" pitchFamily="34" charset="0"/>
                        </a:rPr>
                        <a:t>3.84</a:t>
                      </a:r>
                    </a:p>
                  </a:txBody>
                  <a:tcPr marL="9525" marR="9525" marT="9525" marB="0" anchor="ctr">
                    <a:noFill/>
                  </a:tcPr>
                </a:tc>
                <a:tc>
                  <a:txBody>
                    <a:bodyPr/>
                    <a:lstStyle/>
                    <a:p>
                      <a:pPr marL="0" algn="ctr" defTabSz="914400" rtl="0" eaLnBrk="1" fontAlgn="b" latinLnBrk="0" hangingPunct="1"/>
                      <a:r>
                        <a:rPr lang="da-DK" sz="1400" b="1" kern="1200" dirty="0">
                          <a:solidFill>
                            <a:schemeClr val="tx1"/>
                          </a:solidFill>
                          <a:latin typeface="Calibri" panose="020F0502020204030204" pitchFamily="34" charset="0"/>
                          <a:ea typeface="+mn-ea"/>
                          <a:cs typeface="Calibri" panose="020F0502020204030204" pitchFamily="34" charset="0"/>
                        </a:rPr>
                        <a:t>-53%</a:t>
                      </a:r>
                    </a:p>
                  </a:txBody>
                  <a:tcPr marL="9525" marR="9525" marT="9525" marB="0" anchor="ctr">
                    <a:noFill/>
                  </a:tcPr>
                </a:tc>
                <a:extLst>
                  <a:ext uri="{0D108BD9-81ED-4DB2-BD59-A6C34878D82A}">
                    <a16:rowId xmlns:a16="http://schemas.microsoft.com/office/drawing/2014/main" val="1207529957"/>
                  </a:ext>
                </a:extLst>
              </a:tr>
            </a:tbl>
          </a:graphicData>
        </a:graphic>
      </p:graphicFrame>
      <p:sp>
        <p:nvSpPr>
          <p:cNvPr id="18" name="Content Placeholder 1">
            <a:extLst>
              <a:ext uri="{FF2B5EF4-FFF2-40B4-BE49-F238E27FC236}">
                <a16:creationId xmlns:a16="http://schemas.microsoft.com/office/drawing/2014/main" id="{97802D9E-AA7F-4AB2-A611-017F3B4E7BEF}"/>
              </a:ext>
            </a:extLst>
          </p:cNvPr>
          <p:cNvSpPr txBox="1">
            <a:spLocks/>
          </p:cNvSpPr>
          <p:nvPr/>
        </p:nvSpPr>
        <p:spPr>
          <a:xfrm>
            <a:off x="570590" y="4067072"/>
            <a:ext cx="5587141" cy="336032"/>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buNone/>
            </a:pPr>
            <a:r>
              <a:rPr lang="ja-JP" altLang="en-US" b="1" dirty="0">
                <a:latin typeface="ＭＳ ゴシック" panose="020B0609070205080204" pitchFamily="49" charset="-128"/>
                <a:ea typeface="ＭＳ ゴシック" panose="020B0609070205080204" pitchFamily="49" charset="-128"/>
              </a:rPr>
              <a:t>テスト時間 対 アドバタイジング間隔　</a:t>
            </a:r>
            <a:r>
              <a:rPr lang="en-US" altLang="ja-JP" b="1" dirty="0">
                <a:latin typeface="Arial" panose="020B0604020202020204" pitchFamily="34" charset="0"/>
                <a:cs typeface="Arial" panose="020B0604020202020204" pitchFamily="34" charset="0"/>
              </a:rPr>
              <a:t> (TX </a:t>
            </a:r>
            <a:r>
              <a:rPr lang="ja-JP" altLang="en-US" b="1" dirty="0">
                <a:latin typeface="Arial" panose="020B0604020202020204" pitchFamily="34" charset="0"/>
                <a:cs typeface="Arial" panose="020B0604020202020204" pitchFamily="34" charset="0"/>
              </a:rPr>
              <a:t>のみ</a:t>
            </a:r>
            <a:r>
              <a:rPr lang="en-US" altLang="ja-JP"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2714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83DFB641-813F-4FF1-9788-387C63C2A7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861" y="4300197"/>
            <a:ext cx="2727816" cy="1807178"/>
          </a:xfrm>
          <a:prstGeom prst="rect">
            <a:avLst/>
          </a:prstGeom>
        </p:spPr>
      </p:pic>
      <p:pic>
        <p:nvPicPr>
          <p:cNvPr id="24" name="Picture 23">
            <a:extLst>
              <a:ext uri="{FF2B5EF4-FFF2-40B4-BE49-F238E27FC236}">
                <a16:creationId xmlns:a16="http://schemas.microsoft.com/office/drawing/2014/main" id="{1780D49C-3DE6-4CE0-B2A5-076091B8E7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4057" y="1259110"/>
            <a:ext cx="3472731" cy="2314575"/>
          </a:xfrm>
          <a:prstGeom prst="rect">
            <a:avLst/>
          </a:prstGeom>
        </p:spPr>
      </p:pic>
      <p:pic>
        <p:nvPicPr>
          <p:cNvPr id="22" name="Picture 21">
            <a:extLst>
              <a:ext uri="{FF2B5EF4-FFF2-40B4-BE49-F238E27FC236}">
                <a16:creationId xmlns:a16="http://schemas.microsoft.com/office/drawing/2014/main" id="{C2F39EF8-B3F0-4ED3-BAEE-9E47213DC2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1604" y="2588585"/>
            <a:ext cx="1248537" cy="1452944"/>
          </a:xfrm>
          <a:prstGeom prst="rect">
            <a:avLst/>
          </a:prstGeom>
        </p:spPr>
      </p:pic>
      <p:pic>
        <p:nvPicPr>
          <p:cNvPr id="12" name="Picture 11">
            <a:extLst>
              <a:ext uri="{FF2B5EF4-FFF2-40B4-BE49-F238E27FC236}">
                <a16:creationId xmlns:a16="http://schemas.microsoft.com/office/drawing/2014/main" id="{083E89C1-248E-4417-84DE-B2AE1408B5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61058" y="3902444"/>
            <a:ext cx="2484358" cy="2063491"/>
          </a:xfrm>
          <a:prstGeom prst="rect">
            <a:avLst/>
          </a:prstGeom>
        </p:spPr>
      </p:pic>
      <p:sp>
        <p:nvSpPr>
          <p:cNvPr id="4" name="Footer Placeholder 3">
            <a:extLst>
              <a:ext uri="{FF2B5EF4-FFF2-40B4-BE49-F238E27FC236}">
                <a16:creationId xmlns:a16="http://schemas.microsoft.com/office/drawing/2014/main" id="{BFA5325B-F88C-40DA-B72C-604F6681ACB1}"/>
              </a:ext>
            </a:extLst>
          </p:cNvPr>
          <p:cNvSpPr>
            <a:spLocks noGrp="1"/>
          </p:cNvSpPr>
          <p:nvPr>
            <p:ph type="ftr" sz="quarter" idx="19"/>
          </p:nvPr>
        </p:nvSpPr>
        <p:spPr/>
        <p:txBody>
          <a:bodyPr/>
          <a:lstStyle/>
          <a:p>
            <a:r>
              <a:rPr lang="en-US" dirty="0">
                <a:solidFill>
                  <a:srgbClr val="0070C0"/>
                </a:solidFill>
              </a:rPr>
              <a:t>RTX2254 Bluetooth RF Tester  - 16 Dec 2020</a:t>
            </a:r>
            <a:endParaRPr lang="en-GB" dirty="0">
              <a:solidFill>
                <a:srgbClr val="0070C0"/>
              </a:solidFill>
            </a:endParaRPr>
          </a:p>
        </p:txBody>
      </p:sp>
      <p:sp>
        <p:nvSpPr>
          <p:cNvPr id="5" name="Slide Number Placeholder 4">
            <a:extLst>
              <a:ext uri="{FF2B5EF4-FFF2-40B4-BE49-F238E27FC236}">
                <a16:creationId xmlns:a16="http://schemas.microsoft.com/office/drawing/2014/main" id="{28BC56D9-4486-413A-B226-948574AE8516}"/>
              </a:ext>
            </a:extLst>
          </p:cNvPr>
          <p:cNvSpPr>
            <a:spLocks noGrp="1"/>
          </p:cNvSpPr>
          <p:nvPr>
            <p:ph type="sldNum" sz="quarter" idx="20"/>
          </p:nvPr>
        </p:nvSpPr>
        <p:spPr/>
        <p:txBody>
          <a:bodyPr/>
          <a:lstStyle/>
          <a:p>
            <a:fld id="{24C8C45C-947F-4981-8B3F-4F32E973C901}" type="slidenum">
              <a:rPr lang="en-GB" sz="800" smtClean="0"/>
              <a:pPr/>
              <a:t>14</a:t>
            </a:fld>
            <a:endParaRPr lang="en-GB" dirty="0"/>
          </a:p>
        </p:txBody>
      </p:sp>
      <p:sp>
        <p:nvSpPr>
          <p:cNvPr id="8" name="Title 4">
            <a:extLst>
              <a:ext uri="{FF2B5EF4-FFF2-40B4-BE49-F238E27FC236}">
                <a16:creationId xmlns:a16="http://schemas.microsoft.com/office/drawing/2014/main" id="{8B3EBED6-B9E5-4996-BA9E-06D87FB2B066}"/>
              </a:ext>
            </a:extLst>
          </p:cNvPr>
          <p:cNvSpPr txBox="1">
            <a:spLocks/>
          </p:cNvSpPr>
          <p:nvPr/>
        </p:nvSpPr>
        <p:spPr>
          <a:xfrm>
            <a:off x="617855" y="401326"/>
            <a:ext cx="9326246" cy="934890"/>
          </a:xfrm>
          <a:prstGeom prst="rect">
            <a:avLst/>
          </a:prstGeom>
        </p:spPr>
        <p:txBody>
          <a:bodyPr vert="horz" lIns="0" tIns="0" rIns="0" bIns="0" rtlCol="0" anchor="b" anchorCtr="0">
            <a:noAutofit/>
          </a:bodyPr>
          <a:lstStyle>
            <a:lvl1pPr algn="l" defTabSz="914400" rtl="0" eaLnBrk="1" latinLnBrk="0" hangingPunct="1">
              <a:lnSpc>
                <a:spcPct val="83000"/>
              </a:lnSpc>
              <a:spcBef>
                <a:spcPct val="0"/>
              </a:spcBef>
              <a:buNone/>
              <a:defRPr sz="2800" kern="1200" cap="all" spc="320" baseline="0">
                <a:solidFill>
                  <a:schemeClr val="tx2"/>
                </a:solidFill>
                <a:latin typeface="+mj-lt"/>
                <a:ea typeface="+mj-ea"/>
                <a:cs typeface="+mj-cs"/>
              </a:defRPr>
            </a:lvl1pPr>
          </a:lstStyle>
          <a:p>
            <a:r>
              <a:rPr lang="en-US" sz="3600" dirty="0">
                <a:latin typeface="Arial" panose="020B0604020202020204" pitchFamily="34" charset="0"/>
                <a:cs typeface="Arial" panose="020B0604020202020204" pitchFamily="34" charset="0"/>
              </a:rPr>
              <a:t>RTX2254 Bluetooth RF </a:t>
            </a:r>
            <a:r>
              <a:rPr lang="ja-JP" altLang="en-US" sz="3600" dirty="0">
                <a:latin typeface="ＭＳ ゴシック" panose="020B0609070205080204" pitchFamily="49" charset="-128"/>
                <a:ea typeface="ＭＳ ゴシック" panose="020B0609070205080204" pitchFamily="49" charset="-128"/>
                <a:cs typeface="Arial" panose="020B0604020202020204" pitchFamily="34" charset="0"/>
              </a:rPr>
              <a:t>テスター</a:t>
            </a:r>
            <a:r>
              <a:rPr lang="en-US" sz="3600" dirty="0">
                <a:latin typeface="Arial" panose="020B0604020202020204" pitchFamily="34" charset="0"/>
                <a:cs typeface="Arial" panose="020B0604020202020204" pitchFamily="34" charset="0"/>
              </a:rPr>
              <a:t> </a:t>
            </a:r>
            <a:br>
              <a:rPr lang="en-US" sz="3600" dirty="0">
                <a:latin typeface="Arial" panose="020B0604020202020204" pitchFamily="34" charset="0"/>
                <a:cs typeface="Arial" panose="020B0604020202020204" pitchFamily="34" charset="0"/>
              </a:rPr>
            </a:br>
            <a:r>
              <a:rPr lang="ja-JP" altLang="en-US" dirty="0">
                <a:latin typeface="ＭＳ ゴシック" panose="020B0609070205080204" pitchFamily="49" charset="-128"/>
                <a:ea typeface="ＭＳ ゴシック" panose="020B0609070205080204" pitchFamily="49" charset="-128"/>
                <a:cs typeface="Arial" panose="020B0604020202020204" pitchFamily="34" charset="0"/>
              </a:rPr>
              <a:t>一般的なユーザー</a:t>
            </a:r>
            <a:endParaRPr lang="da-DK"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9" name="Logo Placeholder logo">
            <a:extLst>
              <a:ext uri="{FF2B5EF4-FFF2-40B4-BE49-F238E27FC236}">
                <a16:creationId xmlns:a16="http://schemas.microsoft.com/office/drawing/2014/main" id="{4FFE5A58-EFDC-44DB-9B87-12B7B1F5ACA2}"/>
              </a:ext>
            </a:extLst>
          </p:cNvPr>
          <p:cNvSpPr txBox="1">
            <a:spLocks/>
          </p:cNvSpPr>
          <p:nvPr/>
        </p:nvSpPr>
        <p:spPr>
          <a:xfrm>
            <a:off x="10502900" y="454280"/>
            <a:ext cx="1138238" cy="31272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marR="0" lvl="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Calibri Light"/>
                <a:ea typeface="+mn-ea"/>
                <a:cs typeface="+mn-cs"/>
              </a:rPr>
              <a:t>.</a:t>
            </a:r>
          </a:p>
        </p:txBody>
      </p:sp>
      <p:sp>
        <p:nvSpPr>
          <p:cNvPr id="10" name="Content Placeholder 1">
            <a:extLst>
              <a:ext uri="{FF2B5EF4-FFF2-40B4-BE49-F238E27FC236}">
                <a16:creationId xmlns:a16="http://schemas.microsoft.com/office/drawing/2014/main" id="{D0ACF406-FC3D-4334-88BD-BD9E9F1834C8}"/>
              </a:ext>
            </a:extLst>
          </p:cNvPr>
          <p:cNvSpPr txBox="1">
            <a:spLocks/>
          </p:cNvSpPr>
          <p:nvPr/>
        </p:nvSpPr>
        <p:spPr>
          <a:xfrm>
            <a:off x="655607" y="1524000"/>
            <a:ext cx="10696755" cy="2378444"/>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buNone/>
            </a:pPr>
            <a:r>
              <a:rPr lang="ja-JP" altLang="en-US" b="1" dirty="0">
                <a:latin typeface="ＭＳ ゴシック" panose="020B0609070205080204" pitchFamily="49" charset="-128"/>
                <a:ea typeface="ＭＳ ゴシック" panose="020B0609070205080204" pitchFamily="49" charset="-128"/>
              </a:rPr>
              <a:t>一般的なユーザー</a:t>
            </a:r>
            <a:endParaRPr lang="en-US" b="1" dirty="0">
              <a:latin typeface="ＭＳ ゴシック" panose="020B0609070205080204" pitchFamily="49" charset="-128"/>
              <a:ea typeface="ＭＳ ゴシック" panose="020B0609070205080204" pitchFamily="49" charset="-128"/>
            </a:endParaRPr>
          </a:p>
          <a:p>
            <a:pPr>
              <a:buClr>
                <a:srgbClr val="0070C0"/>
              </a:buClr>
            </a:pPr>
            <a:r>
              <a:rPr lang="ja-JP" altLang="en-US" sz="1200" dirty="0"/>
              <a:t>製造での完成品検査</a:t>
            </a:r>
            <a:endParaRPr lang="en-US" altLang="ja-JP" sz="1200" dirty="0"/>
          </a:p>
          <a:p>
            <a:pPr>
              <a:buClr>
                <a:srgbClr val="0070C0"/>
              </a:buClr>
            </a:pPr>
            <a:r>
              <a:rPr lang="en-US" altLang="ja-JP" sz="1200" dirty="0">
                <a:latin typeface="Arial" panose="020B0604020202020204" pitchFamily="34" charset="0"/>
                <a:cs typeface="Arial" panose="020B0604020202020204" pitchFamily="34" charset="0"/>
              </a:rPr>
              <a:t>PCB</a:t>
            </a:r>
            <a:r>
              <a:rPr lang="ja-JP" altLang="en-US" sz="1200" dirty="0">
                <a:latin typeface="ＭＳ ゴシック" panose="020B0609070205080204" pitchFamily="49" charset="-128"/>
                <a:ea typeface="ＭＳ ゴシック" panose="020B0609070205080204" pitchFamily="49" charset="-128"/>
              </a:rPr>
              <a:t>の最終テスト、</a:t>
            </a:r>
            <a:r>
              <a:rPr lang="en-US" altLang="ja-JP" sz="1200" dirty="0">
                <a:latin typeface="Arial" panose="020B0604020202020204" pitchFamily="34" charset="0"/>
                <a:cs typeface="Arial" panose="020B0604020202020204" pitchFamily="34" charset="0"/>
              </a:rPr>
              <a:t>Q/A</a:t>
            </a:r>
            <a:r>
              <a:rPr lang="ja-JP" altLang="en-US" sz="1200" dirty="0">
                <a:latin typeface="ＭＳ ゴシック" panose="020B0609070205080204" pitchFamily="49" charset="-128"/>
                <a:ea typeface="ＭＳ ゴシック" panose="020B0609070205080204" pitchFamily="49" charset="-128"/>
              </a:rPr>
              <a:t>テスト</a:t>
            </a:r>
            <a:endParaRPr lang="en-US" sz="1200" dirty="0">
              <a:latin typeface="ＭＳ ゴシック" panose="020B0609070205080204" pitchFamily="49" charset="-128"/>
              <a:ea typeface="ＭＳ ゴシック" panose="020B0609070205080204" pitchFamily="49" charset="-128"/>
            </a:endParaRPr>
          </a:p>
          <a:p>
            <a:pPr>
              <a:buClr>
                <a:srgbClr val="0070C0"/>
              </a:buClr>
            </a:pPr>
            <a:r>
              <a:rPr lang="zh-TW" altLang="en-US" sz="1200" dirty="0">
                <a:latin typeface="ＭＳ ゴシック" panose="020B0609070205080204" pitchFamily="49" charset="-128"/>
                <a:ea typeface="ＭＳ ゴシック" panose="020B0609070205080204" pitchFamily="49" charset="-128"/>
              </a:rPr>
              <a:t>受入検査</a:t>
            </a:r>
            <a:r>
              <a:rPr lang="en-US" altLang="zh-TW"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修理品検査</a:t>
            </a:r>
            <a:endParaRPr lang="en-US" sz="1200" dirty="0">
              <a:latin typeface="ＭＳ ゴシック" panose="020B0609070205080204" pitchFamily="49" charset="-128"/>
              <a:ea typeface="ＭＳ ゴシック" panose="020B0609070205080204" pitchFamily="49" charset="-128"/>
            </a:endParaRPr>
          </a:p>
          <a:p>
            <a:endParaRPr lang="en-US" dirty="0"/>
          </a:p>
          <a:p>
            <a:pPr marL="0" indent="0">
              <a:buNone/>
            </a:pPr>
            <a:r>
              <a:rPr lang="ja-JP" altLang="en-US" b="1" dirty="0">
                <a:latin typeface="ＭＳ ゴシック" panose="020B0609070205080204" pitchFamily="49" charset="-128"/>
                <a:ea typeface="ＭＳ ゴシック" panose="020B0609070205080204" pitchFamily="49" charset="-128"/>
              </a:rPr>
              <a:t>代表的な製品</a:t>
            </a:r>
            <a:endParaRPr lang="en-US" b="1" dirty="0">
              <a:latin typeface="ＭＳ ゴシック" panose="020B0609070205080204" pitchFamily="49" charset="-128"/>
              <a:ea typeface="ＭＳ ゴシック" panose="020B0609070205080204" pitchFamily="49" charset="-128"/>
            </a:endParaRPr>
          </a:p>
          <a:p>
            <a:pPr>
              <a:buClr>
                <a:srgbClr val="0070C0"/>
              </a:buClr>
            </a:pPr>
            <a:r>
              <a:rPr lang="ja-JP" altLang="en-US" sz="1200" dirty="0">
                <a:latin typeface="ＭＳ ゴシック" panose="020B0609070205080204" pitchFamily="49" charset="-128"/>
                <a:ea typeface="ＭＳ ゴシック" panose="020B0609070205080204" pitchFamily="49" charset="-128"/>
              </a:rPr>
              <a:t>スマートウォッチなどのウェアラブル</a:t>
            </a:r>
            <a:endParaRPr lang="en-US" altLang="ja-JP" sz="1200" dirty="0">
              <a:latin typeface="ＭＳ ゴシック" panose="020B0609070205080204" pitchFamily="49" charset="-128"/>
              <a:ea typeface="ＭＳ ゴシック" panose="020B0609070205080204" pitchFamily="49" charset="-128"/>
            </a:endParaRPr>
          </a:p>
          <a:p>
            <a:pPr>
              <a:buClr>
                <a:srgbClr val="0070C0"/>
              </a:buClr>
            </a:pPr>
            <a:r>
              <a:rPr lang="ja-JP" altLang="en-US" sz="1200" dirty="0">
                <a:latin typeface="ＭＳ ゴシック" panose="020B0609070205080204" pitchFamily="49" charset="-128"/>
                <a:ea typeface="ＭＳ ゴシック" panose="020B0609070205080204" pitchFamily="49" charset="-128"/>
              </a:rPr>
              <a:t>医療関連機器（現在注目度が高い）</a:t>
            </a:r>
            <a:r>
              <a:rPr lang="ja-JP" altLang="en-US" dirty="0"/>
              <a:t> </a:t>
            </a:r>
            <a:r>
              <a:rPr lang="en-US" altLang="ja-JP" dirty="0"/>
              <a:t> </a:t>
            </a:r>
          </a:p>
          <a:p>
            <a:pPr>
              <a:buClr>
                <a:srgbClr val="0070C0"/>
              </a:buClr>
            </a:pPr>
            <a:r>
              <a:rPr lang="ja-JP" altLang="en-US" sz="1200" dirty="0">
                <a:latin typeface="ＭＳ ゴシック" panose="020B0609070205080204" pitchFamily="49" charset="-128"/>
                <a:ea typeface="ＭＳ ゴシック" panose="020B0609070205080204" pitchFamily="49" charset="-128"/>
              </a:rPr>
              <a:t>追跡および位置決めシステム</a:t>
            </a:r>
            <a:endParaRPr lang="en-US" sz="1200" dirty="0">
              <a:latin typeface="ＭＳ ゴシック" panose="020B0609070205080204" pitchFamily="49" charset="-128"/>
              <a:ea typeface="ＭＳ ゴシック" panose="020B0609070205080204" pitchFamily="49" charset="-128"/>
            </a:endParaRPr>
          </a:p>
          <a:p>
            <a:pPr>
              <a:buClr>
                <a:srgbClr val="0070C0"/>
              </a:buClr>
            </a:pPr>
            <a:r>
              <a:rPr lang="ja-JP" altLang="en-US" sz="1200" dirty="0">
                <a:latin typeface="ＭＳ ゴシック" panose="020B0609070205080204" pitchFamily="49" charset="-128"/>
                <a:ea typeface="ＭＳ ゴシック" panose="020B0609070205080204" pitchFamily="49" charset="-128"/>
              </a:rPr>
              <a:t>データロギング</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センサー</a:t>
            </a:r>
            <a:endParaRPr lang="en-US" sz="1200" dirty="0">
              <a:latin typeface="ＭＳ ゴシック" panose="020B0609070205080204" pitchFamily="49" charset="-128"/>
              <a:ea typeface="ＭＳ ゴシック" panose="020B0609070205080204" pitchFamily="49" charset="-128"/>
            </a:endParaRPr>
          </a:p>
          <a:p>
            <a:pPr marL="0" indent="0">
              <a:buNone/>
            </a:pPr>
            <a:endParaRPr lang="en-US" dirty="0"/>
          </a:p>
        </p:txBody>
      </p:sp>
      <p:pic>
        <p:nvPicPr>
          <p:cNvPr id="6" name="Picture 5">
            <a:extLst>
              <a:ext uri="{FF2B5EF4-FFF2-40B4-BE49-F238E27FC236}">
                <a16:creationId xmlns:a16="http://schemas.microsoft.com/office/drawing/2014/main" id="{2D1330AB-C5B6-444E-A259-CB35FF8471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91985" y="4716457"/>
            <a:ext cx="2165619" cy="1800137"/>
          </a:xfrm>
          <a:prstGeom prst="rect">
            <a:avLst/>
          </a:prstGeom>
        </p:spPr>
      </p:pic>
      <p:pic>
        <p:nvPicPr>
          <p:cNvPr id="7" name="Picture 6">
            <a:extLst>
              <a:ext uri="{FF2B5EF4-FFF2-40B4-BE49-F238E27FC236}">
                <a16:creationId xmlns:a16="http://schemas.microsoft.com/office/drawing/2014/main" id="{C6E336A6-AA37-4879-86D4-96B6E748E14E}"/>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34043" y="749450"/>
            <a:ext cx="2338388" cy="2878016"/>
          </a:xfrm>
          <a:prstGeom prst="rect">
            <a:avLst/>
          </a:prstGeom>
        </p:spPr>
      </p:pic>
      <p:pic>
        <p:nvPicPr>
          <p:cNvPr id="20" name="Picture 19">
            <a:extLst>
              <a:ext uri="{FF2B5EF4-FFF2-40B4-BE49-F238E27FC236}">
                <a16:creationId xmlns:a16="http://schemas.microsoft.com/office/drawing/2014/main" id="{2741CFE8-5CC3-4AC8-A2C4-D750CEA01B39}"/>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531758" y="3589738"/>
            <a:ext cx="2886075" cy="1581150"/>
          </a:xfrm>
          <a:prstGeom prst="rect">
            <a:avLst/>
          </a:prstGeom>
        </p:spPr>
      </p:pic>
      <p:pic>
        <p:nvPicPr>
          <p:cNvPr id="32" name="Picture 31" descr="A picture containing white&#10;&#10;Description automatically generated">
            <a:extLst>
              <a:ext uri="{FF2B5EF4-FFF2-40B4-BE49-F238E27FC236}">
                <a16:creationId xmlns:a16="http://schemas.microsoft.com/office/drawing/2014/main" id="{C267268A-7FFC-4F94-97CE-CA0B4128B9D8}"/>
              </a:ext>
            </a:extLst>
          </p:cNvPr>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681039" y="3573685"/>
            <a:ext cx="1400175" cy="1439028"/>
          </a:xfrm>
          <a:prstGeom prst="rect">
            <a:avLst/>
          </a:prstGeom>
        </p:spPr>
      </p:pic>
      <p:pic>
        <p:nvPicPr>
          <p:cNvPr id="13" name="Picture 12">
            <a:extLst>
              <a:ext uri="{FF2B5EF4-FFF2-40B4-BE49-F238E27FC236}">
                <a16:creationId xmlns:a16="http://schemas.microsoft.com/office/drawing/2014/main" id="{AD9EA7A9-85A7-4E7F-9E1F-995EE19E0F65}"/>
              </a:ext>
            </a:extLst>
          </p:cNvPr>
          <p:cNvPicPr>
            <a:picLocks noChangeAspect="1"/>
          </p:cNvPicPr>
          <p:nvPr/>
        </p:nvPicPr>
        <p:blipFill>
          <a:blip r:embed="rId11"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987475" y="4570759"/>
            <a:ext cx="2063491" cy="2063491"/>
          </a:xfrm>
          <a:prstGeom prst="rect">
            <a:avLst/>
          </a:prstGeom>
        </p:spPr>
      </p:pic>
    </p:spTree>
    <p:extLst>
      <p:ext uri="{BB962C8B-B14F-4D97-AF65-F5344CB8AC3E}">
        <p14:creationId xmlns:p14="http://schemas.microsoft.com/office/powerpoint/2010/main" val="106561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74EDEB-337D-456D-8723-CDA0225EBF08}"/>
              </a:ext>
            </a:extLst>
          </p:cNvPr>
          <p:cNvGrpSpPr/>
          <p:nvPr/>
        </p:nvGrpSpPr>
        <p:grpSpPr>
          <a:xfrm>
            <a:off x="5832881" y="4296746"/>
            <a:ext cx="5371732" cy="1988314"/>
            <a:chOff x="6024699" y="4104511"/>
            <a:chExt cx="5371732" cy="1988314"/>
          </a:xfrm>
        </p:grpSpPr>
        <p:pic>
          <p:nvPicPr>
            <p:cNvPr id="15" name="Picture 14" descr="A picture containing text, electronics&#10;&#10;Description automatically generated">
              <a:extLst>
                <a:ext uri="{FF2B5EF4-FFF2-40B4-BE49-F238E27FC236}">
                  <a16:creationId xmlns:a16="http://schemas.microsoft.com/office/drawing/2014/main" id="{9CF1BC45-0E19-4952-8277-3B558A45A8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62496" y="4104511"/>
              <a:ext cx="3233935" cy="1425516"/>
            </a:xfrm>
            <a:prstGeom prst="rect">
              <a:avLst/>
            </a:prstGeom>
          </p:spPr>
        </p:pic>
        <p:pic>
          <p:nvPicPr>
            <p:cNvPr id="16" name="Picture 15">
              <a:extLst>
                <a:ext uri="{FF2B5EF4-FFF2-40B4-BE49-F238E27FC236}">
                  <a16:creationId xmlns:a16="http://schemas.microsoft.com/office/drawing/2014/main" id="{B8E22CD2-E21D-4410-9B79-0EF02BCEAC4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24699" y="4673279"/>
              <a:ext cx="3345291" cy="1419546"/>
            </a:xfrm>
            <a:prstGeom prst="rect">
              <a:avLst/>
            </a:prstGeom>
          </p:spPr>
        </p:pic>
      </p:grpSp>
      <p:sp>
        <p:nvSpPr>
          <p:cNvPr id="4" name="Footer Placeholder 3">
            <a:extLst>
              <a:ext uri="{FF2B5EF4-FFF2-40B4-BE49-F238E27FC236}">
                <a16:creationId xmlns:a16="http://schemas.microsoft.com/office/drawing/2014/main" id="{BFA5325B-F88C-40DA-B72C-604F6681ACB1}"/>
              </a:ext>
            </a:extLst>
          </p:cNvPr>
          <p:cNvSpPr>
            <a:spLocks noGrp="1"/>
          </p:cNvSpPr>
          <p:nvPr>
            <p:ph type="ftr" sz="quarter" idx="19"/>
          </p:nvPr>
        </p:nvSpPr>
        <p:spPr/>
        <p:txBody>
          <a:bodyPr/>
          <a:lstStyle/>
          <a:p>
            <a:r>
              <a:rPr lang="en-US" dirty="0">
                <a:solidFill>
                  <a:srgbClr val="0070C0"/>
                </a:solidFill>
              </a:rPr>
              <a:t>RTX2254 Bluetooth RF Tester  - 16 Dec 2020</a:t>
            </a:r>
            <a:endParaRPr lang="en-GB" dirty="0">
              <a:solidFill>
                <a:srgbClr val="0070C0"/>
              </a:solidFill>
            </a:endParaRPr>
          </a:p>
        </p:txBody>
      </p:sp>
      <p:sp>
        <p:nvSpPr>
          <p:cNvPr id="5" name="Slide Number Placeholder 4">
            <a:extLst>
              <a:ext uri="{FF2B5EF4-FFF2-40B4-BE49-F238E27FC236}">
                <a16:creationId xmlns:a16="http://schemas.microsoft.com/office/drawing/2014/main" id="{28BC56D9-4486-413A-B226-948574AE8516}"/>
              </a:ext>
            </a:extLst>
          </p:cNvPr>
          <p:cNvSpPr>
            <a:spLocks noGrp="1"/>
          </p:cNvSpPr>
          <p:nvPr>
            <p:ph type="sldNum" sz="quarter" idx="20"/>
          </p:nvPr>
        </p:nvSpPr>
        <p:spPr/>
        <p:txBody>
          <a:bodyPr/>
          <a:lstStyle/>
          <a:p>
            <a:fld id="{24C8C45C-947F-4981-8B3F-4F32E973C901}" type="slidenum">
              <a:rPr lang="en-GB" sz="800" smtClean="0"/>
              <a:pPr/>
              <a:t>15</a:t>
            </a:fld>
            <a:endParaRPr lang="en-GB" dirty="0"/>
          </a:p>
        </p:txBody>
      </p:sp>
      <p:sp>
        <p:nvSpPr>
          <p:cNvPr id="8" name="Title 4">
            <a:extLst>
              <a:ext uri="{FF2B5EF4-FFF2-40B4-BE49-F238E27FC236}">
                <a16:creationId xmlns:a16="http://schemas.microsoft.com/office/drawing/2014/main" id="{8B3EBED6-B9E5-4996-BA9E-06D87FB2B066}"/>
              </a:ext>
            </a:extLst>
          </p:cNvPr>
          <p:cNvSpPr txBox="1">
            <a:spLocks/>
          </p:cNvSpPr>
          <p:nvPr/>
        </p:nvSpPr>
        <p:spPr>
          <a:xfrm>
            <a:off x="617854" y="401326"/>
            <a:ext cx="11090275" cy="934890"/>
          </a:xfrm>
          <a:prstGeom prst="rect">
            <a:avLst/>
          </a:prstGeom>
        </p:spPr>
        <p:txBody>
          <a:bodyPr vert="horz" lIns="0" tIns="0" rIns="0" bIns="0" rtlCol="0" anchor="b" anchorCtr="0">
            <a:noAutofit/>
          </a:bodyPr>
          <a:lstStyle>
            <a:lvl1pPr algn="l" defTabSz="914400" rtl="0" eaLnBrk="1" latinLnBrk="0" hangingPunct="1">
              <a:lnSpc>
                <a:spcPct val="83000"/>
              </a:lnSpc>
              <a:spcBef>
                <a:spcPct val="0"/>
              </a:spcBef>
              <a:buNone/>
              <a:defRPr sz="2800" kern="1200" cap="all" spc="320" baseline="0">
                <a:solidFill>
                  <a:schemeClr val="tx2"/>
                </a:solidFill>
                <a:latin typeface="+mj-lt"/>
                <a:ea typeface="+mj-ea"/>
                <a:cs typeface="+mj-cs"/>
              </a:defRPr>
            </a:lvl1pPr>
          </a:lstStyle>
          <a:p>
            <a:r>
              <a:rPr lang="en-US" sz="3600" b="1" dirty="0">
                <a:latin typeface="Arial" panose="020B0604020202020204" pitchFamily="34" charset="0"/>
                <a:cs typeface="Arial" panose="020B0604020202020204" pitchFamily="34" charset="0"/>
              </a:rPr>
              <a:t>RTX2254 Bluetooth RF </a:t>
            </a:r>
            <a:r>
              <a:rPr lang="ja-JP" altLang="en-US" sz="3600" b="1" dirty="0">
                <a:latin typeface="ＭＳ ゴシック" panose="020B0609070205080204" pitchFamily="49" charset="-128"/>
                <a:ea typeface="ＭＳ ゴシック" panose="020B0609070205080204" pitchFamily="49" charset="-128"/>
                <a:cs typeface="Arial" panose="020B0604020202020204" pitchFamily="34" charset="0"/>
              </a:rPr>
              <a:t>テスター</a:t>
            </a:r>
            <a:endParaRPr lang="en-US" altLang="ja-JP" sz="3600" b="1" dirty="0">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b="1" dirty="0">
                <a:latin typeface="ＭＳ ゴシック" panose="020B0609070205080204" pitchFamily="49" charset="-128"/>
                <a:ea typeface="ＭＳ ゴシック" panose="020B0609070205080204" pitchFamily="49" charset="-128"/>
                <a:cs typeface="Arial" panose="020B0604020202020204" pitchFamily="34" charset="0"/>
              </a:rPr>
              <a:t>まとめ</a:t>
            </a:r>
            <a:endParaRPr lang="da-DK" b="1"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9" name="Logo Placeholder logo">
            <a:extLst>
              <a:ext uri="{FF2B5EF4-FFF2-40B4-BE49-F238E27FC236}">
                <a16:creationId xmlns:a16="http://schemas.microsoft.com/office/drawing/2014/main" id="{4FFE5A58-EFDC-44DB-9B87-12B7B1F5ACA2}"/>
              </a:ext>
            </a:extLst>
          </p:cNvPr>
          <p:cNvSpPr txBox="1">
            <a:spLocks/>
          </p:cNvSpPr>
          <p:nvPr/>
        </p:nvSpPr>
        <p:spPr>
          <a:xfrm>
            <a:off x="10502900" y="454280"/>
            <a:ext cx="1138238" cy="31272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marR="0" lvl="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Calibri Light"/>
                <a:ea typeface="+mn-ea"/>
                <a:cs typeface="+mn-cs"/>
              </a:rPr>
              <a:t>.</a:t>
            </a:r>
          </a:p>
        </p:txBody>
      </p:sp>
      <p:sp>
        <p:nvSpPr>
          <p:cNvPr id="10" name="Content Placeholder 1">
            <a:extLst>
              <a:ext uri="{FF2B5EF4-FFF2-40B4-BE49-F238E27FC236}">
                <a16:creationId xmlns:a16="http://schemas.microsoft.com/office/drawing/2014/main" id="{D0ACF406-FC3D-4334-88BD-BD9E9F1834C8}"/>
              </a:ext>
            </a:extLst>
          </p:cNvPr>
          <p:cNvSpPr txBox="1">
            <a:spLocks/>
          </p:cNvSpPr>
          <p:nvPr/>
        </p:nvSpPr>
        <p:spPr>
          <a:xfrm>
            <a:off x="484504" y="1524000"/>
            <a:ext cx="10696755" cy="3109980"/>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indent="0">
              <a:buNone/>
            </a:pPr>
            <a:endParaRPr lang="en-US" dirty="0"/>
          </a:p>
        </p:txBody>
      </p:sp>
      <p:sp>
        <p:nvSpPr>
          <p:cNvPr id="7" name="Content Placeholder 1">
            <a:extLst>
              <a:ext uri="{FF2B5EF4-FFF2-40B4-BE49-F238E27FC236}">
                <a16:creationId xmlns:a16="http://schemas.microsoft.com/office/drawing/2014/main" id="{7FE84B48-E14E-4835-B2E4-1E2342D80CF2}"/>
              </a:ext>
            </a:extLst>
          </p:cNvPr>
          <p:cNvSpPr txBox="1">
            <a:spLocks/>
          </p:cNvSpPr>
          <p:nvPr/>
        </p:nvSpPr>
        <p:spPr>
          <a:xfrm>
            <a:off x="484504" y="1567750"/>
            <a:ext cx="10331797" cy="3537662"/>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1pPr>
            <a:lvl2pPr marL="444500" indent="-177800" algn="l" defTabSz="914400" rtl="0" eaLnBrk="1" latinLnBrk="0" hangingPunct="1">
              <a:lnSpc>
                <a:spcPct val="100000"/>
              </a:lnSpc>
              <a:spcBef>
                <a:spcPts val="200"/>
              </a:spcBef>
              <a:buFont typeface="Arial" panose="020B0604020202020204" pitchFamily="34" charset="0"/>
              <a:buChar char="•"/>
              <a:defRPr sz="14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a:lnSpc>
                <a:spcPct val="150000"/>
              </a:lnSpc>
              <a:buClr>
                <a:srgbClr val="0070C0"/>
              </a:buClr>
            </a:pPr>
            <a:r>
              <a:rPr lang="ja-JP" altLang="en-US" sz="2800" dirty="0">
                <a:latin typeface="ＭＳ ゴシック" panose="020B0609070205080204" pitchFamily="49" charset="-128"/>
                <a:ea typeface="ＭＳ ゴシック" panose="020B0609070205080204" pitchFamily="49" charset="-128"/>
              </a:rPr>
              <a:t>製造に特化した費用効果の高いソリューション</a:t>
            </a:r>
            <a:endParaRPr lang="en-US" altLang="ja-JP" sz="2800" dirty="0">
              <a:latin typeface="ＭＳ ゴシック" panose="020B0609070205080204" pitchFamily="49" charset="-128"/>
              <a:ea typeface="ＭＳ ゴシック" panose="020B0609070205080204" pitchFamily="49" charset="-128"/>
            </a:endParaRPr>
          </a:p>
          <a:p>
            <a:pPr>
              <a:lnSpc>
                <a:spcPct val="150000"/>
              </a:lnSpc>
              <a:buClr>
                <a:srgbClr val="0070C0"/>
              </a:buClr>
            </a:pPr>
            <a:r>
              <a:rPr lang="ja-JP" altLang="en-US" sz="2800" dirty="0">
                <a:latin typeface="ＭＳ ゴシック" panose="020B0609070205080204" pitchFamily="49" charset="-128"/>
                <a:ea typeface="ＭＳ ゴシック" panose="020B0609070205080204" pitchFamily="49" charset="-128"/>
              </a:rPr>
              <a:t>測定を高速実行</a:t>
            </a:r>
            <a:endParaRPr lang="en-US" altLang="ja-JP" sz="2800" dirty="0">
              <a:latin typeface="ＭＳ ゴシック" panose="020B0609070205080204" pitchFamily="49" charset="-128"/>
              <a:ea typeface="ＭＳ ゴシック" panose="020B0609070205080204" pitchFamily="49" charset="-128"/>
            </a:endParaRPr>
          </a:p>
          <a:p>
            <a:pPr>
              <a:lnSpc>
                <a:spcPct val="150000"/>
              </a:lnSpc>
              <a:buClr>
                <a:srgbClr val="0070C0"/>
              </a:buClr>
            </a:pPr>
            <a:r>
              <a:rPr lang="ja-JP" altLang="en-US" sz="2800" dirty="0"/>
              <a:t>さまざまなアプリケーションやスループットに対応する柔軟性</a:t>
            </a:r>
            <a:endParaRPr lang="en-US" altLang="ja-JP" sz="2800" dirty="0"/>
          </a:p>
          <a:p>
            <a:pPr>
              <a:lnSpc>
                <a:spcPct val="150000"/>
              </a:lnSpc>
              <a:buClr>
                <a:srgbClr val="0070C0"/>
              </a:buClr>
            </a:pPr>
            <a:r>
              <a:rPr lang="ja-JP" altLang="en-US" sz="2800" dirty="0"/>
              <a:t>簡素化されたハードウェアセットアップ、</a:t>
            </a:r>
            <a:endParaRPr lang="en-US" altLang="ja-JP" sz="2800" dirty="0"/>
          </a:p>
          <a:p>
            <a:pPr marL="0" indent="0">
              <a:lnSpc>
                <a:spcPct val="150000"/>
              </a:lnSpc>
              <a:buClr>
                <a:srgbClr val="0070C0"/>
              </a:buClr>
              <a:buNone/>
            </a:pPr>
            <a:r>
              <a:rPr lang="ja-JP" altLang="en-US" sz="2800" dirty="0"/>
              <a:t>　　　　外部レベルコンバータは</a:t>
            </a:r>
            <a:r>
              <a:rPr lang="ja-JP" altLang="en-US" sz="2800" dirty="0">
                <a:latin typeface="+mn-ea"/>
              </a:rPr>
              <a:t>不要</a:t>
            </a:r>
            <a:r>
              <a:rPr lang="en-US" altLang="ja-JP" sz="2800" dirty="0">
                <a:latin typeface="+mn-ea"/>
              </a:rPr>
              <a:t>(UART)</a:t>
            </a:r>
            <a:endParaRPr lang="en-US" sz="2800" dirty="0">
              <a:latin typeface="+mn-ea"/>
            </a:endParaRPr>
          </a:p>
          <a:p>
            <a:endParaRPr lang="en-US" sz="2800" dirty="0"/>
          </a:p>
          <a:p>
            <a:pPr marL="0" indent="0">
              <a:buNone/>
            </a:pPr>
            <a:r>
              <a:rPr lang="en-US" sz="2800" dirty="0"/>
              <a:t>  </a:t>
            </a:r>
          </a:p>
        </p:txBody>
      </p:sp>
    </p:spTree>
    <p:extLst>
      <p:ext uri="{BB962C8B-B14F-4D97-AF65-F5344CB8AC3E}">
        <p14:creationId xmlns:p14="http://schemas.microsoft.com/office/powerpoint/2010/main" val="968679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2F1584-CA99-44FF-B3A4-E7DA5025B094}"/>
              </a:ext>
            </a:extLst>
          </p:cNvPr>
          <p:cNvSpPr>
            <a:spLocks noGrp="1"/>
          </p:cNvSpPr>
          <p:nvPr>
            <p:ph type="sldNum" sz="quarter" idx="20"/>
          </p:nvPr>
        </p:nvSpPr>
        <p:spPr/>
        <p:txBody>
          <a:bodyPr/>
          <a:lstStyle/>
          <a:p>
            <a:fld id="{24C8C45C-947F-4981-8B3F-4F32E973C901}" type="slidenum">
              <a:rPr lang="en-GB" sz="800" smtClean="0"/>
              <a:pPr/>
              <a:t>16</a:t>
            </a:fld>
            <a:endParaRPr lang="en-GB" dirty="0"/>
          </a:p>
        </p:txBody>
      </p:sp>
      <p:sp>
        <p:nvSpPr>
          <p:cNvPr id="5" name="Footer Placeholder 4">
            <a:extLst>
              <a:ext uri="{FF2B5EF4-FFF2-40B4-BE49-F238E27FC236}">
                <a16:creationId xmlns:a16="http://schemas.microsoft.com/office/drawing/2014/main" id="{AA875159-6A59-48FE-A6F5-67F6CDA1940C}"/>
              </a:ext>
            </a:extLst>
          </p:cNvPr>
          <p:cNvSpPr>
            <a:spLocks noGrp="1"/>
          </p:cNvSpPr>
          <p:nvPr>
            <p:ph type="ftr" sz="quarter" idx="29"/>
          </p:nvPr>
        </p:nvSpPr>
        <p:spPr/>
        <p:txBody>
          <a:bodyPr/>
          <a:lstStyle/>
          <a:p>
            <a:r>
              <a:rPr lang="en-US" dirty="0"/>
              <a:t>Confidential</a:t>
            </a:r>
            <a:endParaRPr lang="en-GB" dirty="0"/>
          </a:p>
        </p:txBody>
      </p:sp>
    </p:spTree>
    <p:extLst>
      <p:ext uri="{BB962C8B-B14F-4D97-AF65-F5344CB8AC3E}">
        <p14:creationId xmlns:p14="http://schemas.microsoft.com/office/powerpoint/2010/main" val="2666268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AD72-9D0D-43F8-8D24-DA43E27C4244}"/>
              </a:ext>
            </a:extLst>
          </p:cNvPr>
          <p:cNvSpPr>
            <a:spLocks noGrp="1"/>
          </p:cNvSpPr>
          <p:nvPr>
            <p:ph type="title"/>
          </p:nvPr>
        </p:nvSpPr>
        <p:spPr/>
        <p:txBody>
          <a:bodyPr/>
          <a:lstStyle/>
          <a:p>
            <a:r>
              <a:rPr lang="en-US" sz="4400" b="1" dirty="0">
                <a:latin typeface="Arial" panose="020B0604020202020204" pitchFamily="34" charset="0"/>
                <a:cs typeface="Arial" panose="020B0604020202020204" pitchFamily="34" charset="0"/>
              </a:rPr>
              <a:t>Rtx</a:t>
            </a:r>
            <a:r>
              <a:rPr lang="ja-JP" altLang="en-US" sz="4400" b="1" dirty="0">
                <a:latin typeface="ＭＳ ゴシック" panose="020B0609070205080204" pitchFamily="49" charset="-128"/>
                <a:ea typeface="ＭＳ ゴシック" panose="020B0609070205080204" pitchFamily="49" charset="-128"/>
                <a:cs typeface="Arial" panose="020B0604020202020204" pitchFamily="34" charset="0"/>
              </a:rPr>
              <a:t>社</a:t>
            </a:r>
            <a:r>
              <a:rPr lang="en-US" sz="4400" b="1" dirty="0">
                <a:latin typeface="Arial" panose="020B0604020202020204" pitchFamily="34" charset="0"/>
                <a:cs typeface="Arial" panose="020B0604020202020204" pitchFamily="34" charset="0"/>
              </a:rPr>
              <a:t>: </a:t>
            </a:r>
            <a:r>
              <a:rPr lang="ja-JP" altLang="en-US" sz="4400" b="1" dirty="0">
                <a:latin typeface="ＭＳ ゴシック" panose="020B0609070205080204" pitchFamily="49" charset="-128"/>
                <a:ea typeface="ＭＳ ゴシック" panose="020B0609070205080204" pitchFamily="49" charset="-128"/>
                <a:cs typeface="Arial" panose="020B0604020202020204" pitchFamily="34" charset="0"/>
              </a:rPr>
              <a:t>グローバル企業</a:t>
            </a:r>
            <a:endParaRPr lang="da-DK" sz="4400" b="1"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4" name="Slide Number Placeholder 3">
            <a:extLst>
              <a:ext uri="{FF2B5EF4-FFF2-40B4-BE49-F238E27FC236}">
                <a16:creationId xmlns:a16="http://schemas.microsoft.com/office/drawing/2014/main" id="{E5AACCD6-D1D1-4D79-B044-5CD9F527B9C5}"/>
              </a:ext>
            </a:extLst>
          </p:cNvPr>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en-GB" sz="800" b="0" i="0" u="none" strike="noStrike" kern="1200" cap="none" spc="0" normalizeH="0" baseline="0" noProof="0" smtClean="0">
                <a:ln>
                  <a:noFill/>
                </a:ln>
                <a:solidFill>
                  <a:srgbClr val="0070B7"/>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dirty="0">
              <a:ln>
                <a:noFill/>
              </a:ln>
              <a:solidFill>
                <a:srgbClr val="0070B7"/>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E1035B7C-5835-464C-B98B-486A91E7B83E}"/>
              </a:ext>
            </a:extLst>
          </p:cNvPr>
          <p:cNvSpPr>
            <a:spLocks noGrp="1"/>
          </p:cNvSpPr>
          <p:nvPr>
            <p:ph type="body" sz="quarter" idx="21"/>
          </p:nvPr>
        </p:nvSpPr>
        <p:spPr>
          <a:xfrm>
            <a:off x="550862" y="251775"/>
            <a:ext cx="11090275" cy="498386"/>
          </a:xfrm>
        </p:spPr>
        <p:txBody>
          <a:bodyPr/>
          <a:lstStyle/>
          <a:p>
            <a:r>
              <a:rPr lang="en-US" dirty="0"/>
              <a:t> </a:t>
            </a:r>
            <a:endParaRPr lang="da-DK" dirty="0"/>
          </a:p>
        </p:txBody>
      </p:sp>
      <p:sp>
        <p:nvSpPr>
          <p:cNvPr id="6" name="Footer Placeholder 5">
            <a:extLst>
              <a:ext uri="{FF2B5EF4-FFF2-40B4-BE49-F238E27FC236}">
                <a16:creationId xmlns:a16="http://schemas.microsoft.com/office/drawing/2014/main" id="{C02BACA5-C021-496A-8F2F-FEBD038D7BE4}"/>
              </a:ext>
            </a:extLst>
          </p:cNvPr>
          <p:cNvSpPr>
            <a:spLocks noGrp="1"/>
          </p:cNvSpPr>
          <p:nvPr>
            <p:ph type="ftr" sz="quarter" idx="2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Light" panose="020F0302020204030204"/>
              </a:rPr>
              <a:t>RTX Company Presentation</a:t>
            </a:r>
            <a:endParaRPr kumimoji="0" lang="en-GB" sz="800" b="0" i="0" u="none" strike="noStrike" kern="1200" cap="none" spc="0" normalizeH="0" baseline="0" noProof="0" dirty="0">
              <a:ln>
                <a:noFill/>
              </a:ln>
              <a:solidFill>
                <a:prstClr val="black"/>
              </a:solidFill>
              <a:effectLst/>
              <a:uLnTx/>
              <a:uFillTx/>
              <a:latin typeface="Calibri Light" panose="020F0302020204030204"/>
            </a:endParaRPr>
          </a:p>
        </p:txBody>
      </p:sp>
      <p:sp>
        <p:nvSpPr>
          <p:cNvPr id="3" name="Content Placeholder 2">
            <a:extLst>
              <a:ext uri="{FF2B5EF4-FFF2-40B4-BE49-F238E27FC236}">
                <a16:creationId xmlns:a16="http://schemas.microsoft.com/office/drawing/2014/main" id="{E50D4977-EAE7-4D80-86A7-67B90A55CD77}"/>
              </a:ext>
            </a:extLst>
          </p:cNvPr>
          <p:cNvSpPr>
            <a:spLocks noGrp="1"/>
          </p:cNvSpPr>
          <p:nvPr>
            <p:ph sz="quarter" idx="24"/>
          </p:nvPr>
        </p:nvSpPr>
        <p:spPr>
          <a:xfrm>
            <a:off x="550863" y="1600200"/>
            <a:ext cx="10811551" cy="4503738"/>
          </a:xfrm>
        </p:spPr>
        <p:txBody>
          <a:bodyPr/>
          <a:lstStyle/>
          <a:p>
            <a:r>
              <a:rPr lang="en-US" altLang="ja-JP" dirty="0">
                <a:solidFill>
                  <a:schemeClr val="tx1"/>
                </a:solidFill>
                <a:latin typeface="Arial" panose="020B0604020202020204" pitchFamily="34" charset="0"/>
                <a:ea typeface="ＭＳ ゴシック" panose="020B0609070205080204" pitchFamily="49" charset="-128"/>
                <a:cs typeface="Arial" panose="020B0604020202020204" pitchFamily="34" charset="0"/>
              </a:rPr>
              <a:t>RTX</a:t>
            </a:r>
            <a:r>
              <a:rPr lang="ja-JP" altLang="en-US" dirty="0">
                <a:solidFill>
                  <a:schemeClr val="tx1"/>
                </a:solidFill>
                <a:latin typeface="Arial" panose="020B0604020202020204" pitchFamily="34" charset="0"/>
                <a:ea typeface="ＭＳ ゴシック" panose="020B0609070205080204" pitchFamily="49" charset="-128"/>
                <a:cs typeface="Arial" panose="020B0604020202020204" pitchFamily="34" charset="0"/>
              </a:rPr>
              <a:t>社</a:t>
            </a:r>
            <a:r>
              <a:rPr lang="ja-JP" altLang="en-US" dirty="0">
                <a:solidFill>
                  <a:schemeClr val="tx1"/>
                </a:solidFill>
                <a:latin typeface="ＭＳ ゴシック" panose="020B0609070205080204" pitchFamily="49" charset="-128"/>
                <a:ea typeface="ＭＳ ゴシック" panose="020B0609070205080204" pitchFamily="49" charset="-128"/>
              </a:rPr>
              <a:t>は、高度なワイヤレス近距離無線システム及び製品の設計や製造において</a:t>
            </a:r>
            <a:r>
              <a:rPr lang="en-US" altLang="ja-JP" dirty="0">
                <a:solidFill>
                  <a:schemeClr val="tx1"/>
                </a:solidFill>
                <a:latin typeface="ＭＳ ゴシック" panose="020B0609070205080204" pitchFamily="49" charset="-128"/>
                <a:ea typeface="ＭＳ ゴシック" panose="020B0609070205080204" pitchFamily="49" charset="-128"/>
              </a:rPr>
              <a:t> </a:t>
            </a:r>
            <a:r>
              <a:rPr lang="en-US" altLang="ja-JP" dirty="0">
                <a:solidFill>
                  <a:schemeClr val="tx1"/>
                </a:solidFill>
                <a:latin typeface="Arial" panose="020B0604020202020204" pitchFamily="34" charset="0"/>
                <a:ea typeface="ＭＳ ゴシック" panose="020B0609070205080204" pitchFamily="49" charset="-128"/>
                <a:cs typeface="Arial" panose="020B0604020202020204" pitchFamily="34" charset="0"/>
              </a:rPr>
              <a:t>25</a:t>
            </a:r>
            <a:r>
              <a:rPr lang="ja-JP" altLang="en-US" dirty="0">
                <a:solidFill>
                  <a:schemeClr val="tx1"/>
                </a:solidFill>
                <a:latin typeface="ＭＳ ゴシック" panose="020B0609070205080204" pitchFamily="49" charset="-128"/>
                <a:ea typeface="ＭＳ ゴシック" panose="020B0609070205080204" pitchFamily="49" charset="-128"/>
              </a:rPr>
              <a:t>年以上の豊富な経験と知識を持つグローバル企業です。</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en-US" altLang="ja-JP" dirty="0">
                <a:solidFill>
                  <a:schemeClr val="tx1"/>
                </a:solidFill>
                <a:latin typeface="Arial" panose="020B0604020202020204" pitchFamily="34" charset="0"/>
                <a:ea typeface="ＭＳ ゴシック" panose="020B0609070205080204" pitchFamily="49" charset="-128"/>
                <a:cs typeface="Arial" panose="020B0604020202020204" pitchFamily="34" charset="0"/>
              </a:rPr>
              <a:t>RTX</a:t>
            </a:r>
            <a:r>
              <a:rPr lang="ja-JP" altLang="en-US" dirty="0">
                <a:solidFill>
                  <a:schemeClr val="tx1"/>
                </a:solidFill>
                <a:latin typeface="Arial" panose="020B0604020202020204" pitchFamily="34" charset="0"/>
                <a:ea typeface="ＭＳ ゴシック" panose="020B0609070205080204" pitchFamily="49" charset="-128"/>
                <a:cs typeface="Arial" panose="020B0604020202020204" pitchFamily="34" charset="0"/>
              </a:rPr>
              <a:t>社</a:t>
            </a:r>
            <a:r>
              <a:rPr lang="ja-JP" altLang="en-US" dirty="0">
                <a:solidFill>
                  <a:schemeClr val="tx1"/>
                </a:solidFill>
                <a:latin typeface="ＭＳ ゴシック" panose="020B0609070205080204" pitchFamily="49" charset="-128"/>
                <a:ea typeface="ＭＳ ゴシック" panose="020B0609070205080204" pitchFamily="49" charset="-128"/>
              </a:rPr>
              <a:t>は、伝統的に、概念化から完成品やモジュールに至るまで、世界的に認められた顧客と共にソフトウェアとハードウェアの機能を生かした独自の組み合わせを提供してきております。</a:t>
            </a:r>
            <a:endParaRPr lang="en-US" dirty="0">
              <a:solidFill>
                <a:schemeClr val="tx1"/>
              </a:solidFill>
            </a:endParaRPr>
          </a:p>
        </p:txBody>
      </p:sp>
      <p:grpSp>
        <p:nvGrpSpPr>
          <p:cNvPr id="22" name="Group 21">
            <a:extLst>
              <a:ext uri="{FF2B5EF4-FFF2-40B4-BE49-F238E27FC236}">
                <a16:creationId xmlns:a16="http://schemas.microsoft.com/office/drawing/2014/main" id="{FD723533-F170-4D92-B1BC-ED54390A2587}"/>
              </a:ext>
            </a:extLst>
          </p:cNvPr>
          <p:cNvGrpSpPr/>
          <p:nvPr/>
        </p:nvGrpSpPr>
        <p:grpSpPr>
          <a:xfrm>
            <a:off x="750385" y="3657539"/>
            <a:ext cx="10505444" cy="2144698"/>
            <a:chOff x="950911" y="3657539"/>
            <a:chExt cx="9426817" cy="2144698"/>
          </a:xfrm>
        </p:grpSpPr>
        <p:sp>
          <p:nvSpPr>
            <p:cNvPr id="8" name="Content Placeholder 2">
              <a:extLst>
                <a:ext uri="{FF2B5EF4-FFF2-40B4-BE49-F238E27FC236}">
                  <a16:creationId xmlns:a16="http://schemas.microsoft.com/office/drawing/2014/main" id="{2A7D0C4D-DC99-461D-80DC-A37E4B9EB0B6}"/>
                </a:ext>
              </a:extLst>
            </p:cNvPr>
            <p:cNvSpPr txBox="1">
              <a:spLocks/>
            </p:cNvSpPr>
            <p:nvPr/>
          </p:nvSpPr>
          <p:spPr>
            <a:xfrm>
              <a:off x="1467288" y="3657539"/>
              <a:ext cx="1364832" cy="773334"/>
            </a:xfrm>
            <a:prstGeom prst="rect">
              <a:avLst/>
            </a:prstGeom>
          </p:spPr>
          <p:txBody>
            <a:bodyPr vert="horz" lIns="0" tIns="0" rIns="0" bIns="0" rtlCol="0">
              <a:noAutofit/>
            </a:bodyPr>
            <a:lstStyle>
              <a:lvl1pPr marL="288000" indent="-288000" algn="l" defTabSz="914400" rtl="0" eaLnBrk="1" latinLnBrk="0" hangingPunct="1">
                <a:lnSpc>
                  <a:spcPct val="119000"/>
                </a:lnSpc>
                <a:spcBef>
                  <a:spcPts val="200"/>
                </a:spcBef>
                <a:buFont typeface="Arial" panose="020B0604020202020204" pitchFamily="34" charset="0"/>
                <a:buChar char="•"/>
                <a:defRPr sz="1600" kern="1200">
                  <a:solidFill>
                    <a:schemeClr val="bg1"/>
                  </a:solid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600" kern="1200">
                  <a:solidFill>
                    <a:schemeClr val="bg1"/>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bg1"/>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bg1"/>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1"/>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marR="0" lvl="0" indent="0" algn="r" defTabSz="914400" rtl="0" eaLnBrk="1" fontAlgn="auto" latinLnBrk="0" hangingPunct="1">
                <a:lnSpc>
                  <a:spcPct val="119000"/>
                </a:lnSpc>
                <a:spcBef>
                  <a:spcPts val="200"/>
                </a:spcBef>
                <a:spcAft>
                  <a:spcPts val="0"/>
                </a:spcAft>
                <a:buClrTx/>
                <a:buSzTx/>
                <a:buFont typeface="Arial" panose="020B0604020202020204" pitchFamily="34" charset="0"/>
                <a:buNone/>
                <a:tabLst/>
                <a:defRPr/>
              </a:pPr>
              <a:r>
                <a:rPr kumimoji="0" lang="da-DK" sz="4800" b="1" i="0" u="none" strike="noStrike" kern="1200" cap="none" spc="0" normalizeH="0" baseline="0" noProof="0" dirty="0">
                  <a:ln>
                    <a:noFill/>
                  </a:ln>
                  <a:solidFill>
                    <a:srgbClr val="0070B7"/>
                  </a:solidFill>
                  <a:effectLst/>
                  <a:uLnTx/>
                  <a:uFillTx/>
                  <a:latin typeface="Arial" panose="020B0604020202020204" pitchFamily="34" charset="0"/>
                  <a:ea typeface="+mn-ea"/>
                  <a:cs typeface="Arial" panose="020B0604020202020204" pitchFamily="34" charset="0"/>
                </a:rPr>
                <a:t>1993</a:t>
              </a:r>
            </a:p>
          </p:txBody>
        </p:sp>
        <p:sp>
          <p:nvSpPr>
            <p:cNvPr id="12" name="Rectangle 11">
              <a:extLst>
                <a:ext uri="{FF2B5EF4-FFF2-40B4-BE49-F238E27FC236}">
                  <a16:creationId xmlns:a16="http://schemas.microsoft.com/office/drawing/2014/main" id="{CDB2B795-4940-45FB-A1CE-062F008ABC77}"/>
                </a:ext>
              </a:extLst>
            </p:cNvPr>
            <p:cNvSpPr/>
            <p:nvPr/>
          </p:nvSpPr>
          <p:spPr>
            <a:xfrm>
              <a:off x="3033204" y="3784542"/>
              <a:ext cx="2237206" cy="646331"/>
            </a:xfrm>
            <a:prstGeom prst="rect">
              <a:avLst/>
            </a:prstGeom>
          </p:spPr>
          <p:txBody>
            <a:bodyPr wrap="square">
              <a:spAutoFit/>
            </a:bodyPr>
            <a:lstStyle/>
            <a:p>
              <a:pPr lvl="0">
                <a:defRPr/>
              </a:pPr>
              <a:r>
                <a:rPr lang="ja-JP" altLang="en-US" dirty="0">
                  <a:solidFill>
                    <a:srgbClr val="0070B7"/>
                  </a:solidFill>
                  <a:latin typeface="ＭＳ ゴシック" panose="020B0609070205080204" pitchFamily="49" charset="-128"/>
                  <a:ea typeface="ＭＳ ゴシック" panose="020B0609070205080204" pitchFamily="49" charset="-128"/>
                </a:rPr>
                <a:t>設立</a:t>
              </a:r>
              <a:r>
                <a:rPr lang="ja-JP" altLang="en-US" dirty="0">
                  <a:solidFill>
                    <a:srgbClr val="0070B7"/>
                  </a:solidFill>
                  <a:latin typeface="Calibri Light"/>
                </a:rPr>
                <a:t>：</a:t>
              </a:r>
              <a:r>
                <a:rPr kumimoji="0" lang="en-US" sz="1800" b="0" i="0" u="none" strike="noStrike" kern="1200" cap="none" spc="0" normalizeH="0" baseline="0" noProof="0" dirty="0">
                  <a:ln>
                    <a:noFill/>
                  </a:ln>
                  <a:solidFill>
                    <a:srgbClr val="0070B7"/>
                  </a:solidFill>
                  <a:effectLst/>
                  <a:uLnTx/>
                  <a:uFillTx/>
                  <a:latin typeface="Arial" panose="020B0604020202020204" pitchFamily="34" charset="0"/>
                  <a:cs typeface="Arial" panose="020B0604020202020204" pitchFamily="34" charset="0"/>
                </a:rPr>
                <a:t>1993</a:t>
              </a:r>
              <a:r>
                <a:rPr kumimoji="0" lang="ja-JP" altLang="en-US" sz="1800" b="0" i="0" u="none" strike="noStrike" kern="1200" cap="none" spc="0" normalizeH="0" baseline="0" noProof="0" dirty="0">
                  <a:ln>
                    <a:noFill/>
                  </a:ln>
                  <a:solidFill>
                    <a:srgbClr val="0070B7"/>
                  </a:solidFill>
                  <a:effectLst/>
                  <a:uLnTx/>
                  <a:uFillTx/>
                  <a:latin typeface="ＭＳ ゴシック" panose="020B0609070205080204" pitchFamily="49" charset="-128"/>
                  <a:ea typeface="ＭＳ ゴシック" panose="020B0609070205080204" pitchFamily="49" charset="-128"/>
                </a:rPr>
                <a:t>年</a:t>
              </a:r>
              <a:endParaRPr lang="en-US" dirty="0">
                <a:solidFill>
                  <a:srgbClr val="0070B7"/>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70B7"/>
                  </a:solidFill>
                  <a:effectLst/>
                  <a:uLnTx/>
                  <a:uFillTx/>
                  <a:latin typeface="ＭＳ ゴシック" panose="020B0609070205080204" pitchFamily="49" charset="-128"/>
                  <a:ea typeface="ＭＳ ゴシック" panose="020B0609070205080204" pitchFamily="49" charset="-128"/>
                </a:rPr>
                <a:t>本社：デンマーク</a:t>
              </a:r>
              <a:endParaRPr kumimoji="0" lang="en-US" sz="1800" b="0" i="0" u="none" strike="noStrike" kern="1200" cap="none" spc="0" normalizeH="0" baseline="0" noProof="0" dirty="0">
                <a:ln>
                  <a:noFill/>
                </a:ln>
                <a:solidFill>
                  <a:srgbClr val="0070B7"/>
                </a:solidFill>
                <a:effectLst/>
                <a:uLnTx/>
                <a:uFillTx/>
                <a:latin typeface="ＭＳ ゴシック" panose="020B0609070205080204" pitchFamily="49" charset="-128"/>
                <a:ea typeface="ＭＳ ゴシック" panose="020B0609070205080204" pitchFamily="49" charset="-128"/>
              </a:endParaRPr>
            </a:p>
          </p:txBody>
        </p:sp>
        <p:sp>
          <p:nvSpPr>
            <p:cNvPr id="16" name="Content Placeholder 2">
              <a:extLst>
                <a:ext uri="{FF2B5EF4-FFF2-40B4-BE49-F238E27FC236}">
                  <a16:creationId xmlns:a16="http://schemas.microsoft.com/office/drawing/2014/main" id="{1C120F91-1ABF-4B69-9FBC-9259D9694139}"/>
                </a:ext>
              </a:extLst>
            </p:cNvPr>
            <p:cNvSpPr txBox="1">
              <a:spLocks/>
            </p:cNvSpPr>
            <p:nvPr/>
          </p:nvSpPr>
          <p:spPr>
            <a:xfrm>
              <a:off x="950911" y="4946968"/>
              <a:ext cx="1939589" cy="855269"/>
            </a:xfrm>
            <a:prstGeom prst="rect">
              <a:avLst/>
            </a:prstGeom>
          </p:spPr>
          <p:txBody>
            <a:bodyPr vert="horz" lIns="0" tIns="0" rIns="0" bIns="0" rtlCol="0">
              <a:noAutofit/>
            </a:bodyPr>
            <a:lstStyle>
              <a:lvl1pPr marL="288000" indent="-288000" algn="l" defTabSz="914400" rtl="0" eaLnBrk="1" latinLnBrk="0" hangingPunct="1">
                <a:lnSpc>
                  <a:spcPct val="119000"/>
                </a:lnSpc>
                <a:spcBef>
                  <a:spcPts val="200"/>
                </a:spcBef>
                <a:buFont typeface="Arial" panose="020B0604020202020204" pitchFamily="34" charset="0"/>
                <a:buChar char="•"/>
                <a:defRPr sz="1600" kern="1200">
                  <a:solidFill>
                    <a:schemeClr val="bg1"/>
                  </a:solid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600" kern="1200">
                  <a:solidFill>
                    <a:schemeClr val="bg1"/>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bg1"/>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bg1"/>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1"/>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marR="0" lvl="0" indent="0" algn="r" defTabSz="914400" rtl="0" eaLnBrk="1" fontAlgn="auto" latinLnBrk="0" hangingPunct="1">
                <a:lnSpc>
                  <a:spcPct val="119000"/>
                </a:lnSpc>
                <a:spcBef>
                  <a:spcPts val="200"/>
                </a:spcBef>
                <a:spcAft>
                  <a:spcPts val="0"/>
                </a:spcAft>
                <a:buClrTx/>
                <a:buSzTx/>
                <a:buFont typeface="Arial" panose="020B0604020202020204" pitchFamily="34" charset="0"/>
                <a:buNone/>
                <a:tabLst/>
                <a:defRPr/>
              </a:pPr>
              <a:r>
                <a:rPr kumimoji="0" lang="da-DK" sz="4800" b="1" i="0" u="none" strike="noStrike" kern="1200" cap="none" spc="0" normalizeH="0" baseline="0" noProof="0" dirty="0">
                  <a:ln>
                    <a:noFill/>
                  </a:ln>
                  <a:solidFill>
                    <a:srgbClr val="0070B7"/>
                  </a:solidFill>
                  <a:effectLst/>
                  <a:uLnTx/>
                  <a:uFillTx/>
                  <a:latin typeface="Arial" panose="020B0604020202020204" pitchFamily="34" charset="0"/>
                  <a:ea typeface="+mn-ea"/>
                  <a:cs typeface="Arial" panose="020B0604020202020204" pitchFamily="34" charset="0"/>
                </a:rPr>
                <a:t>+1,000</a:t>
              </a:r>
            </a:p>
          </p:txBody>
        </p:sp>
        <p:sp>
          <p:nvSpPr>
            <p:cNvPr id="17" name="Rectangle 16">
              <a:extLst>
                <a:ext uri="{FF2B5EF4-FFF2-40B4-BE49-F238E27FC236}">
                  <a16:creationId xmlns:a16="http://schemas.microsoft.com/office/drawing/2014/main" id="{542C8BA6-18BD-4257-9F5D-6CA6E7625646}"/>
                </a:ext>
              </a:extLst>
            </p:cNvPr>
            <p:cNvSpPr/>
            <p:nvPr/>
          </p:nvSpPr>
          <p:spPr>
            <a:xfrm>
              <a:off x="3033204" y="5049009"/>
              <a:ext cx="158908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70B7"/>
                  </a:solidFill>
                  <a:effectLst/>
                  <a:uLnTx/>
                  <a:uFillTx/>
                  <a:latin typeface="ＭＳ ゴシック" panose="020B0609070205080204" pitchFamily="49" charset="-128"/>
                  <a:ea typeface="ＭＳ ゴシック" panose="020B0609070205080204" pitchFamily="49" charset="-128"/>
                </a:rPr>
                <a:t>完了した</a:t>
              </a:r>
              <a:endParaRPr kumimoji="0" lang="en-US" altLang="ja-JP" sz="1800" b="0" i="0" u="none" strike="noStrike" kern="1200" cap="none" spc="0" normalizeH="0" baseline="0" noProof="0" dirty="0">
                <a:ln>
                  <a:noFill/>
                </a:ln>
                <a:solidFill>
                  <a:srgbClr val="0070B7"/>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70B7"/>
                  </a:solidFill>
                  <a:effectLst/>
                  <a:uLnTx/>
                  <a:uFillTx/>
                  <a:latin typeface="ＭＳ ゴシック" panose="020B0609070205080204" pitchFamily="49" charset="-128"/>
                  <a:ea typeface="ＭＳ ゴシック" panose="020B0609070205080204" pitchFamily="49" charset="-128"/>
                </a:rPr>
                <a:t>プロジェクト</a:t>
              </a:r>
              <a:endParaRPr kumimoji="0" lang="en-US" sz="1800" b="0" i="0" u="none" strike="noStrike" kern="1200" cap="none" spc="0" normalizeH="0" baseline="0" noProof="0" dirty="0">
                <a:ln>
                  <a:noFill/>
                </a:ln>
                <a:solidFill>
                  <a:srgbClr val="0070B7"/>
                </a:solidFill>
                <a:effectLst/>
                <a:uLnTx/>
                <a:uFillTx/>
                <a:latin typeface="ＭＳ ゴシック" panose="020B0609070205080204" pitchFamily="49" charset="-128"/>
                <a:ea typeface="ＭＳ ゴシック" panose="020B0609070205080204" pitchFamily="49" charset="-128"/>
              </a:endParaRPr>
            </a:p>
          </p:txBody>
        </p:sp>
        <p:sp>
          <p:nvSpPr>
            <p:cNvPr id="18" name="Content Placeholder 2">
              <a:extLst>
                <a:ext uri="{FF2B5EF4-FFF2-40B4-BE49-F238E27FC236}">
                  <a16:creationId xmlns:a16="http://schemas.microsoft.com/office/drawing/2014/main" id="{4B4A3437-8F5B-422B-AC8A-6A0F8FE2F2F9}"/>
                </a:ext>
              </a:extLst>
            </p:cNvPr>
            <p:cNvSpPr txBox="1">
              <a:spLocks/>
            </p:cNvSpPr>
            <p:nvPr/>
          </p:nvSpPr>
          <p:spPr>
            <a:xfrm>
              <a:off x="6294686" y="5008973"/>
              <a:ext cx="1445671" cy="793264"/>
            </a:xfrm>
            <a:prstGeom prst="rect">
              <a:avLst/>
            </a:prstGeom>
          </p:spPr>
          <p:txBody>
            <a:bodyPr vert="horz" lIns="0" tIns="0" rIns="0" bIns="0" rtlCol="0">
              <a:noAutofit/>
            </a:bodyPr>
            <a:lstStyle>
              <a:lvl1pPr marL="288000" indent="-288000" algn="l" defTabSz="914400" rtl="0" eaLnBrk="1" latinLnBrk="0" hangingPunct="1">
                <a:lnSpc>
                  <a:spcPct val="119000"/>
                </a:lnSpc>
                <a:spcBef>
                  <a:spcPts val="200"/>
                </a:spcBef>
                <a:buFont typeface="Arial" panose="020B0604020202020204" pitchFamily="34" charset="0"/>
                <a:buChar char="•"/>
                <a:defRPr sz="1600" kern="1200">
                  <a:solidFill>
                    <a:schemeClr val="bg1"/>
                  </a:solid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600" kern="1200">
                  <a:solidFill>
                    <a:schemeClr val="bg1"/>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bg1"/>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bg1"/>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1"/>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marR="0" lvl="0" indent="0" algn="r" defTabSz="914400" rtl="0" eaLnBrk="1" fontAlgn="auto" latinLnBrk="0" hangingPunct="1">
                <a:lnSpc>
                  <a:spcPct val="119000"/>
                </a:lnSpc>
                <a:spcBef>
                  <a:spcPts val="200"/>
                </a:spcBef>
                <a:spcAft>
                  <a:spcPts val="0"/>
                </a:spcAft>
                <a:buClrTx/>
                <a:buSzTx/>
                <a:buFont typeface="Arial" panose="020B0604020202020204" pitchFamily="34" charset="0"/>
                <a:buNone/>
                <a:tabLst/>
                <a:defRPr/>
              </a:pPr>
              <a:r>
                <a:rPr lang="ja-JP" altLang="en-US" sz="4000" b="1" dirty="0">
                  <a:solidFill>
                    <a:srgbClr val="0070B7"/>
                  </a:solidFill>
                  <a:latin typeface="ＭＳ ゴシック" panose="020B0609070205080204" pitchFamily="49" charset="-128"/>
                  <a:ea typeface="ＭＳ ゴシック" panose="020B0609070205080204" pitchFamily="49" charset="-128"/>
                  <a:cs typeface="Arial" panose="020B0604020202020204" pitchFamily="34" charset="0"/>
                </a:rPr>
                <a:t>全世界</a:t>
              </a:r>
              <a:endParaRPr kumimoji="0" lang="da-DK" sz="4000" b="1" i="0" u="none" strike="noStrike" kern="1200" cap="none" spc="0" normalizeH="0" baseline="0" noProof="0" dirty="0">
                <a:ln>
                  <a:noFill/>
                </a:ln>
                <a:solidFill>
                  <a:srgbClr val="0070B7"/>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9" name="Rectangle 18">
              <a:extLst>
                <a:ext uri="{FF2B5EF4-FFF2-40B4-BE49-F238E27FC236}">
                  <a16:creationId xmlns:a16="http://schemas.microsoft.com/office/drawing/2014/main" id="{0183E836-27DE-4E0B-BB6A-548A735453AB}"/>
                </a:ext>
              </a:extLst>
            </p:cNvPr>
            <p:cNvSpPr/>
            <p:nvPr/>
          </p:nvSpPr>
          <p:spPr>
            <a:xfrm>
              <a:off x="7915820" y="5049009"/>
              <a:ext cx="2208738" cy="646331"/>
            </a:xfrm>
            <a:prstGeom prst="rect">
              <a:avLst/>
            </a:prstGeom>
          </p:spPr>
          <p:txBody>
            <a:bodyPr wrap="square">
              <a:spAutoFit/>
            </a:bodyPr>
            <a:lstStyle/>
            <a:p>
              <a:r>
                <a:rPr lang="ja-JP" altLang="en-US" dirty="0">
                  <a:solidFill>
                    <a:srgbClr val="0070B7"/>
                  </a:solidFill>
                  <a:latin typeface="ＭＳ ゴシック" panose="020B0609070205080204" pitchFamily="49" charset="-128"/>
                  <a:ea typeface="ＭＳ ゴシック" panose="020B0609070205080204" pitchFamily="49" charset="-128"/>
                </a:rPr>
                <a:t>本社：デンマーク</a:t>
              </a:r>
              <a:endParaRPr lang="en-US" altLang="ja-JP" dirty="0">
                <a:solidFill>
                  <a:srgbClr val="0070B7"/>
                </a:solidFill>
                <a:latin typeface="ＭＳ ゴシック" panose="020B0609070205080204" pitchFamily="49" charset="-128"/>
                <a:ea typeface="ＭＳ ゴシック" panose="020B0609070205080204" pitchFamily="49" charset="-128"/>
              </a:endParaRPr>
            </a:p>
            <a:p>
              <a:r>
                <a:rPr lang="ja-JP" altLang="en-US" dirty="0">
                  <a:solidFill>
                    <a:srgbClr val="0070B7"/>
                  </a:solidFill>
                  <a:latin typeface="ＭＳ ゴシック" panose="020B0609070205080204" pitchFamily="49" charset="-128"/>
                  <a:ea typeface="ＭＳ ゴシック" panose="020B0609070205080204" pitchFamily="49" charset="-128"/>
                </a:rPr>
                <a:t>支社：香港、米国</a:t>
              </a:r>
              <a:endParaRPr lang="en-US" dirty="0">
                <a:solidFill>
                  <a:srgbClr val="0070B7"/>
                </a:solidFill>
                <a:latin typeface="ＭＳ ゴシック" panose="020B0609070205080204" pitchFamily="49" charset="-128"/>
                <a:ea typeface="ＭＳ ゴシック" panose="020B0609070205080204" pitchFamily="49" charset="-128"/>
              </a:endParaRPr>
            </a:p>
          </p:txBody>
        </p:sp>
        <p:sp>
          <p:nvSpPr>
            <p:cNvPr id="20" name="Content Placeholder 2">
              <a:extLst>
                <a:ext uri="{FF2B5EF4-FFF2-40B4-BE49-F238E27FC236}">
                  <a16:creationId xmlns:a16="http://schemas.microsoft.com/office/drawing/2014/main" id="{551F4384-F41D-4297-9C7E-8612B9606F0D}"/>
                </a:ext>
              </a:extLst>
            </p:cNvPr>
            <p:cNvSpPr txBox="1">
              <a:spLocks/>
            </p:cNvSpPr>
            <p:nvPr/>
          </p:nvSpPr>
          <p:spPr>
            <a:xfrm>
              <a:off x="6629404" y="3670116"/>
              <a:ext cx="1132598" cy="760756"/>
            </a:xfrm>
            <a:prstGeom prst="rect">
              <a:avLst/>
            </a:prstGeom>
            <a:noFill/>
          </p:spPr>
          <p:txBody>
            <a:bodyPr vert="horz" lIns="0" tIns="0" rIns="0" bIns="0" rtlCol="0">
              <a:noAutofit/>
            </a:bodyPr>
            <a:lstStyle>
              <a:lvl1pPr marL="288000" indent="-288000" algn="l" defTabSz="914400" rtl="0" eaLnBrk="1" latinLnBrk="0" hangingPunct="1">
                <a:lnSpc>
                  <a:spcPct val="119000"/>
                </a:lnSpc>
                <a:spcBef>
                  <a:spcPts val="200"/>
                </a:spcBef>
                <a:buFont typeface="Arial" panose="020B0604020202020204" pitchFamily="34" charset="0"/>
                <a:buChar char="•"/>
                <a:defRPr sz="1600" kern="1200">
                  <a:solidFill>
                    <a:schemeClr val="bg1"/>
                  </a:solid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600" kern="1200">
                  <a:solidFill>
                    <a:schemeClr val="bg1"/>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bg1"/>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bg1"/>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1"/>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marR="0" lvl="0" indent="0" algn="r" defTabSz="914400" rtl="0" eaLnBrk="1" fontAlgn="auto" latinLnBrk="0" hangingPunct="1">
                <a:lnSpc>
                  <a:spcPct val="119000"/>
                </a:lnSpc>
                <a:spcBef>
                  <a:spcPts val="200"/>
                </a:spcBef>
                <a:spcAft>
                  <a:spcPts val="0"/>
                </a:spcAft>
                <a:buClrTx/>
                <a:buSzTx/>
                <a:buFont typeface="Arial" panose="020B0604020202020204" pitchFamily="34" charset="0"/>
                <a:buNone/>
                <a:tabLst/>
                <a:defRPr/>
              </a:pPr>
              <a:r>
                <a:rPr kumimoji="0" lang="da-DK" sz="4800" b="1" i="0" u="none" strike="noStrike" kern="1200" cap="none" spc="0" normalizeH="0" baseline="0" noProof="0" dirty="0">
                  <a:ln>
                    <a:noFill/>
                  </a:ln>
                  <a:solidFill>
                    <a:srgbClr val="0070B7"/>
                  </a:solidFill>
                  <a:effectLst/>
                  <a:uLnTx/>
                  <a:uFillTx/>
                  <a:latin typeface="Arial" panose="020B0604020202020204" pitchFamily="34" charset="0"/>
                  <a:ea typeface="+mn-ea"/>
                  <a:cs typeface="Arial" panose="020B0604020202020204" pitchFamily="34" charset="0"/>
                </a:rPr>
                <a:t>294</a:t>
              </a:r>
            </a:p>
          </p:txBody>
        </p:sp>
        <p:sp>
          <p:nvSpPr>
            <p:cNvPr id="21" name="Rectangle 20">
              <a:extLst>
                <a:ext uri="{FF2B5EF4-FFF2-40B4-BE49-F238E27FC236}">
                  <a16:creationId xmlns:a16="http://schemas.microsoft.com/office/drawing/2014/main" id="{3C9195EC-F105-446C-B7FE-61FABDF4666E}"/>
                </a:ext>
              </a:extLst>
            </p:cNvPr>
            <p:cNvSpPr/>
            <p:nvPr/>
          </p:nvSpPr>
          <p:spPr>
            <a:xfrm>
              <a:off x="7880691" y="3784541"/>
              <a:ext cx="249703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70B7"/>
                  </a:solidFill>
                  <a:effectLst/>
                  <a:uLnTx/>
                  <a:uFillTx/>
                  <a:latin typeface="ＭＳ ゴシック" panose="020B0609070205080204" pitchFamily="49" charset="-128"/>
                  <a:ea typeface="ＭＳ ゴシック" panose="020B0609070205080204" pitchFamily="49" charset="-128"/>
                </a:rPr>
                <a:t>従業員数</a:t>
              </a:r>
              <a:endParaRPr kumimoji="0" lang="en-US" altLang="ja-JP" sz="1800" b="0" i="0" u="none" strike="noStrike" kern="1200" cap="none" spc="0" normalizeH="0" baseline="0" noProof="0" dirty="0">
                <a:ln>
                  <a:noFill/>
                </a:ln>
                <a:solidFill>
                  <a:srgbClr val="0070B7"/>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B7"/>
                  </a:solidFill>
                  <a:effectLst/>
                  <a:uLnTx/>
                  <a:uFillTx/>
                  <a:latin typeface="ＭＳ ゴシック" panose="020B0609070205080204" pitchFamily="49" charset="-128"/>
                  <a:ea typeface="ＭＳ ゴシック" panose="020B0609070205080204" pitchFamily="49" charset="-128"/>
                </a:rPr>
                <a:t>2020</a:t>
              </a:r>
              <a:r>
                <a:rPr kumimoji="0" lang="ja-JP" altLang="en-US" sz="1800" b="0" i="0" u="none" strike="noStrike" kern="1200" cap="none" spc="0" normalizeH="0" baseline="0" noProof="0" dirty="0">
                  <a:ln>
                    <a:noFill/>
                  </a:ln>
                  <a:solidFill>
                    <a:srgbClr val="0070B7"/>
                  </a:solidFill>
                  <a:effectLst/>
                  <a:uLnTx/>
                  <a:uFillTx/>
                  <a:latin typeface="ＭＳ ゴシック" panose="020B0609070205080204" pitchFamily="49" charset="-128"/>
                  <a:ea typeface="ＭＳ ゴシック" panose="020B0609070205080204" pitchFamily="49" charset="-128"/>
                </a:rPr>
                <a:t>年</a:t>
              </a:r>
              <a:r>
                <a:rPr kumimoji="0" lang="en-US" altLang="ja-JP" sz="1800" b="0" i="0" u="none" strike="noStrike" kern="1200" cap="none" spc="0" normalizeH="0" baseline="0" noProof="0" dirty="0">
                  <a:ln>
                    <a:noFill/>
                  </a:ln>
                  <a:solidFill>
                    <a:srgbClr val="0070B7"/>
                  </a:solidFill>
                  <a:effectLst/>
                  <a:uLnTx/>
                  <a:uFillTx/>
                  <a:latin typeface="ＭＳ ゴシック" panose="020B0609070205080204" pitchFamily="49" charset="-128"/>
                  <a:ea typeface="ＭＳ ゴシック" panose="020B0609070205080204" pitchFamily="49" charset="-128"/>
                </a:rPr>
                <a:t>9</a:t>
              </a:r>
              <a:r>
                <a:rPr kumimoji="0" lang="ja-JP" altLang="en-US" sz="1800" b="0" i="0" u="none" strike="noStrike" kern="1200" cap="none" spc="0" normalizeH="0" baseline="0" noProof="0" dirty="0">
                  <a:ln>
                    <a:noFill/>
                  </a:ln>
                  <a:solidFill>
                    <a:srgbClr val="0070B7"/>
                  </a:solidFill>
                  <a:effectLst/>
                  <a:uLnTx/>
                  <a:uFillTx/>
                  <a:latin typeface="ＭＳ ゴシック" panose="020B0609070205080204" pitchFamily="49" charset="-128"/>
                  <a:ea typeface="ＭＳ ゴシック" panose="020B0609070205080204" pitchFamily="49" charset="-128"/>
                </a:rPr>
                <a:t>月現在</a:t>
              </a:r>
              <a:endParaRPr kumimoji="0" lang="en-US" sz="1800" b="0" i="0" u="none" strike="noStrike" kern="1200" cap="none" spc="0" normalizeH="0" baseline="0" noProof="0" dirty="0">
                <a:ln>
                  <a:noFill/>
                </a:ln>
                <a:solidFill>
                  <a:srgbClr val="0070B7"/>
                </a:solidFill>
                <a:effectLst/>
                <a:uLnTx/>
                <a:uFillTx/>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66936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9481" y="622108"/>
            <a:ext cx="9934327" cy="639870"/>
          </a:xfrm>
        </p:spPr>
        <p:txBody>
          <a:bodyPr/>
          <a:lstStyle/>
          <a:p>
            <a:r>
              <a:rPr lang="en-US" altLang="ja-JP" sz="4400" dirty="0">
                <a:latin typeface="Arial" panose="020B0604020202020204" pitchFamily="34" charset="0"/>
                <a:cs typeface="Arial" panose="020B0604020202020204" pitchFamily="34" charset="0"/>
              </a:rPr>
              <a:t>RTX</a:t>
            </a:r>
            <a:r>
              <a:rPr lang="ja-JP" altLang="en-US" sz="4400" dirty="0">
                <a:latin typeface="ＭＳ ゴシック" panose="020B0609070205080204" pitchFamily="49" charset="-128"/>
                <a:ea typeface="ＭＳ ゴシック" panose="020B0609070205080204" pitchFamily="49" charset="-128"/>
                <a:cs typeface="Arial" panose="020B0604020202020204" pitchFamily="34" charset="0"/>
              </a:rPr>
              <a:t>社</a:t>
            </a:r>
            <a:r>
              <a:rPr lang="ja-JP" altLang="en-US" sz="4400" dirty="0">
                <a:latin typeface="ＭＳ ゴシック" panose="020B0609070205080204" pitchFamily="49" charset="-128"/>
                <a:ea typeface="ＭＳ ゴシック" panose="020B0609070205080204" pitchFamily="49" charset="-128"/>
              </a:rPr>
              <a:t>のクライアントの一部</a:t>
            </a:r>
            <a:endParaRPr lang="en-US" sz="4400" dirty="0">
              <a:latin typeface="ＭＳ ゴシック" panose="020B0609070205080204" pitchFamily="49" charset="-128"/>
              <a:ea typeface="ＭＳ ゴシック" panose="020B0609070205080204" pitchFamily="49" charset="-128"/>
            </a:endParaRPr>
          </a:p>
        </p:txBody>
      </p:sp>
      <p:sp>
        <p:nvSpPr>
          <p:cNvPr id="4" name="Slide Number Placeholder 3"/>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en-GB" sz="800" b="0"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C1438FD2-8A58-4D7F-831B-39943AD2D3D1}"/>
              </a:ext>
            </a:extLst>
          </p:cNvPr>
          <p:cNvSpPr>
            <a:spLocks noGrp="1"/>
          </p:cNvSpPr>
          <p:nvPr>
            <p:ph type="ftr"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Light" panose="020F0302020204030204"/>
              </a:rPr>
              <a:t>RTX Company Presentation</a:t>
            </a:r>
            <a:endParaRPr kumimoji="0" lang="en-GB" sz="800" b="0" i="0" u="none" strike="noStrike" kern="1200" cap="none" spc="0" normalizeH="0" baseline="0" noProof="0" dirty="0">
              <a:ln>
                <a:noFill/>
              </a:ln>
              <a:solidFill>
                <a:prstClr val="white"/>
              </a:solidFill>
              <a:effectLst/>
              <a:uLnTx/>
              <a:uFillTx/>
              <a:latin typeface="Calibri Light" panose="020F0302020204030204"/>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71722" y="4849583"/>
            <a:ext cx="2171597" cy="600177"/>
          </a:xfrm>
          <a:prstGeom prst="rect">
            <a:avLst/>
          </a:prstGeom>
        </p:spPr>
      </p:pic>
      <p:pic>
        <p:nvPicPr>
          <p:cNvPr id="35" name="Picture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188" y="2661094"/>
            <a:ext cx="2609093" cy="908306"/>
          </a:xfrm>
          <a:prstGeom prst="rect">
            <a:avLst/>
          </a:prstGeom>
        </p:spPr>
      </p:pic>
      <p:pic>
        <p:nvPicPr>
          <p:cNvPr id="36" name="Picture 3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238" y="3717802"/>
            <a:ext cx="2556847" cy="687215"/>
          </a:xfrm>
          <a:prstGeom prst="rect">
            <a:avLst/>
          </a:prstGeom>
        </p:spPr>
      </p:pic>
      <p:pic>
        <p:nvPicPr>
          <p:cNvPr id="37" name="Picture 3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0547" y="4722201"/>
            <a:ext cx="1750289" cy="720432"/>
          </a:xfrm>
          <a:prstGeom prst="rect">
            <a:avLst/>
          </a:prstGeom>
        </p:spPr>
      </p:pic>
      <p:pic>
        <p:nvPicPr>
          <p:cNvPr id="40" name="Picture 3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14783" y="2769777"/>
            <a:ext cx="1786306" cy="667298"/>
          </a:xfrm>
          <a:prstGeom prst="rect">
            <a:avLst/>
          </a:prstGeom>
        </p:spPr>
      </p:pic>
      <p:pic>
        <p:nvPicPr>
          <p:cNvPr id="41" name="Picture 4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53172" y="3837593"/>
            <a:ext cx="1509283" cy="473537"/>
          </a:xfrm>
          <a:prstGeom prst="rect">
            <a:avLst/>
          </a:prstGeom>
        </p:spPr>
      </p:pic>
      <p:pic>
        <p:nvPicPr>
          <p:cNvPr id="44" name="Picture 4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861407" y="5574973"/>
            <a:ext cx="1695238" cy="666667"/>
          </a:xfrm>
          <a:prstGeom prst="rect">
            <a:avLst/>
          </a:prstGeom>
        </p:spPr>
      </p:pic>
      <p:pic>
        <p:nvPicPr>
          <p:cNvPr id="46" name="Picture 4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00997" y="2881273"/>
            <a:ext cx="1345627" cy="343720"/>
          </a:xfrm>
          <a:prstGeom prst="rect">
            <a:avLst/>
          </a:prstGeom>
        </p:spPr>
      </p:pic>
      <p:pic>
        <p:nvPicPr>
          <p:cNvPr id="47" name="Picture 4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89102" y="3898291"/>
            <a:ext cx="1769416" cy="326236"/>
          </a:xfrm>
          <a:prstGeom prst="rect">
            <a:avLst/>
          </a:prstGeom>
        </p:spPr>
      </p:pic>
      <p:pic>
        <p:nvPicPr>
          <p:cNvPr id="48" name="Picture 4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70936" y="4897825"/>
            <a:ext cx="2160815" cy="280626"/>
          </a:xfrm>
          <a:prstGeom prst="rect">
            <a:avLst/>
          </a:prstGeom>
        </p:spPr>
      </p:pic>
      <p:pic>
        <p:nvPicPr>
          <p:cNvPr id="49" name="Picture 4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456393" y="5574973"/>
            <a:ext cx="2034833" cy="675406"/>
          </a:xfrm>
          <a:prstGeom prst="rect">
            <a:avLst/>
          </a:prstGeom>
        </p:spPr>
      </p:pic>
      <p:pic>
        <p:nvPicPr>
          <p:cNvPr id="51" name="Picture 5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450244" y="2790717"/>
            <a:ext cx="2163356" cy="564018"/>
          </a:xfrm>
          <a:prstGeom prst="rect">
            <a:avLst/>
          </a:prstGeom>
        </p:spPr>
      </p:pic>
      <p:pic>
        <p:nvPicPr>
          <p:cNvPr id="52" name="Picture 5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856969" y="3875227"/>
            <a:ext cx="1512438" cy="480493"/>
          </a:xfrm>
          <a:prstGeom prst="rect">
            <a:avLst/>
          </a:prstGeom>
        </p:spPr>
      </p:pic>
      <p:pic>
        <p:nvPicPr>
          <p:cNvPr id="53" name="Picture 52"/>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3545239" y="4879000"/>
            <a:ext cx="2121841" cy="318276"/>
          </a:xfrm>
          <a:prstGeom prst="rect">
            <a:avLst/>
          </a:prstGeom>
        </p:spPr>
      </p:pic>
      <p:pic>
        <p:nvPicPr>
          <p:cNvPr id="54" name="Picture 53"/>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50618" y="1590565"/>
            <a:ext cx="1832282" cy="1295198"/>
          </a:xfrm>
          <a:prstGeom prst="rect">
            <a:avLst/>
          </a:prstGeom>
        </p:spPr>
      </p:pic>
      <p:pic>
        <p:nvPicPr>
          <p:cNvPr id="28" name="Picture 27">
            <a:extLst>
              <a:ext uri="{FF2B5EF4-FFF2-40B4-BE49-F238E27FC236}">
                <a16:creationId xmlns:a16="http://schemas.microsoft.com/office/drawing/2014/main" id="{58127C72-2F61-4840-9695-15AA092D406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812201" y="1904233"/>
            <a:ext cx="1587919" cy="357282"/>
          </a:xfrm>
          <a:prstGeom prst="rect">
            <a:avLst/>
          </a:prstGeom>
        </p:spPr>
      </p:pic>
      <p:pic>
        <p:nvPicPr>
          <p:cNvPr id="9" name="Picture 8">
            <a:extLst>
              <a:ext uri="{FF2B5EF4-FFF2-40B4-BE49-F238E27FC236}">
                <a16:creationId xmlns:a16="http://schemas.microsoft.com/office/drawing/2014/main" id="{ABC9285B-339C-4DB7-A920-10D7A7EF29ED}"/>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76623" y="5602833"/>
            <a:ext cx="1261412" cy="666667"/>
          </a:xfrm>
          <a:prstGeom prst="rect">
            <a:avLst/>
          </a:prstGeom>
        </p:spPr>
      </p:pic>
      <p:pic>
        <p:nvPicPr>
          <p:cNvPr id="8" name="Picture 7">
            <a:extLst>
              <a:ext uri="{FF2B5EF4-FFF2-40B4-BE49-F238E27FC236}">
                <a16:creationId xmlns:a16="http://schemas.microsoft.com/office/drawing/2014/main" id="{FFE4BA11-8451-47E0-A45E-BCDDEAC3DFB3}"/>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530492" y="1628402"/>
            <a:ext cx="1996177" cy="998089"/>
          </a:xfrm>
          <a:prstGeom prst="rect">
            <a:avLst/>
          </a:prstGeom>
        </p:spPr>
      </p:pic>
      <p:grpSp>
        <p:nvGrpSpPr>
          <p:cNvPr id="7" name="Group 6">
            <a:extLst>
              <a:ext uri="{FF2B5EF4-FFF2-40B4-BE49-F238E27FC236}">
                <a16:creationId xmlns:a16="http://schemas.microsoft.com/office/drawing/2014/main" id="{4C4FC604-501B-4B41-93C1-176AD8F30844}"/>
              </a:ext>
            </a:extLst>
          </p:cNvPr>
          <p:cNvGrpSpPr/>
          <p:nvPr/>
        </p:nvGrpSpPr>
        <p:grpSpPr>
          <a:xfrm>
            <a:off x="9572015" y="1941291"/>
            <a:ext cx="2175843" cy="318275"/>
            <a:chOff x="9572015" y="1941291"/>
            <a:chExt cx="2175843" cy="318275"/>
          </a:xfrm>
        </p:grpSpPr>
        <p:grpSp>
          <p:nvGrpSpPr>
            <p:cNvPr id="12" name="Group 11">
              <a:extLst>
                <a:ext uri="{FF2B5EF4-FFF2-40B4-BE49-F238E27FC236}">
                  <a16:creationId xmlns:a16="http://schemas.microsoft.com/office/drawing/2014/main" id="{420C810C-E549-46CA-9685-88C84848C6D1}"/>
                </a:ext>
              </a:extLst>
            </p:cNvPr>
            <p:cNvGrpSpPr/>
            <p:nvPr/>
          </p:nvGrpSpPr>
          <p:grpSpPr>
            <a:xfrm>
              <a:off x="9572015" y="1941291"/>
              <a:ext cx="2175843" cy="318275"/>
              <a:chOff x="9615237" y="2103427"/>
              <a:chExt cx="1998365" cy="292314"/>
            </a:xfrm>
          </p:grpSpPr>
          <p:pic>
            <p:nvPicPr>
              <p:cNvPr id="11" name="Picture 10">
                <a:extLst>
                  <a:ext uri="{FF2B5EF4-FFF2-40B4-BE49-F238E27FC236}">
                    <a16:creationId xmlns:a16="http://schemas.microsoft.com/office/drawing/2014/main" id="{48274D04-4DA4-47CF-92DA-29FC61FA2E8A}"/>
                  </a:ext>
                </a:extLst>
              </p:cNvPr>
              <p:cNvPicPr>
                <a:picLocks noChangeAspect="1"/>
              </p:cNvPicPr>
              <p:nvPr/>
            </p:nvPicPr>
            <p:blipFill rotWithShape="1">
              <a:blip r:embed="rId21"/>
              <a:srcRect/>
              <a:stretch/>
            </p:blipFill>
            <p:spPr>
              <a:xfrm>
                <a:off x="9900608" y="2130468"/>
                <a:ext cx="1712994" cy="265273"/>
              </a:xfrm>
              <a:prstGeom prst="rect">
                <a:avLst/>
              </a:prstGeom>
            </p:spPr>
          </p:pic>
          <p:pic>
            <p:nvPicPr>
              <p:cNvPr id="32" name="Picture 31">
                <a:extLst>
                  <a:ext uri="{FF2B5EF4-FFF2-40B4-BE49-F238E27FC236}">
                    <a16:creationId xmlns:a16="http://schemas.microsoft.com/office/drawing/2014/main" id="{A6107073-81BC-4A0C-B0B2-131BD947B424}"/>
                  </a:ext>
                </a:extLst>
              </p:cNvPr>
              <p:cNvPicPr>
                <a:picLocks noChangeAspect="1"/>
              </p:cNvPicPr>
              <p:nvPr/>
            </p:nvPicPr>
            <p:blipFill rotWithShape="1">
              <a:blip r:embed="rId22" cstate="email">
                <a:extLst>
                  <a:ext uri="{28A0092B-C50C-407E-A947-70E740481C1C}">
                    <a14:useLocalDpi xmlns:a14="http://schemas.microsoft.com/office/drawing/2010/main"/>
                  </a:ext>
                </a:extLst>
              </a:blip>
              <a:srcRect l="24509" t="24214" r="23317" b="38707"/>
              <a:stretch/>
            </p:blipFill>
            <p:spPr>
              <a:xfrm>
                <a:off x="9615237" y="2103427"/>
                <a:ext cx="341563" cy="242744"/>
              </a:xfrm>
              <a:prstGeom prst="rect">
                <a:avLst/>
              </a:prstGeom>
            </p:spPr>
          </p:pic>
        </p:grpSp>
        <p:pic>
          <p:nvPicPr>
            <p:cNvPr id="29" name="Picture 28">
              <a:extLst>
                <a:ext uri="{FF2B5EF4-FFF2-40B4-BE49-F238E27FC236}">
                  <a16:creationId xmlns:a16="http://schemas.microsoft.com/office/drawing/2014/main" id="{32BB90B7-2F54-4032-A9C3-CF7FAA25716E}"/>
                </a:ext>
              </a:extLst>
            </p:cNvPr>
            <p:cNvPicPr>
              <a:picLocks noChangeAspect="1"/>
            </p:cNvPicPr>
            <p:nvPr/>
          </p:nvPicPr>
          <p:blipFill rotWithShape="1">
            <a:blip r:embed="rId22" cstate="email">
              <a:extLst>
                <a:ext uri="{28A0092B-C50C-407E-A947-70E740481C1C}">
                  <a14:useLocalDpi xmlns:a14="http://schemas.microsoft.com/office/drawing/2010/main"/>
                </a:ext>
              </a:extLst>
            </a:blip>
            <a:srcRect l="24402" t="61414" r="23493" b="29324"/>
            <a:stretch/>
          </p:blipFill>
          <p:spPr>
            <a:xfrm>
              <a:off x="9914190" y="1941291"/>
              <a:ext cx="1425495" cy="253403"/>
            </a:xfrm>
            <a:prstGeom prst="rect">
              <a:avLst/>
            </a:prstGeom>
          </p:spPr>
        </p:pic>
      </p:grpSp>
    </p:spTree>
    <p:extLst>
      <p:ext uri="{BB962C8B-B14F-4D97-AF65-F5344CB8AC3E}">
        <p14:creationId xmlns:p14="http://schemas.microsoft.com/office/powerpoint/2010/main" val="23599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E0B7EA-88B2-4B5B-804A-05C358A209B3}"/>
              </a:ext>
            </a:extLst>
          </p:cNvPr>
          <p:cNvSpPr>
            <a:spLocks noGrp="1"/>
          </p:cNvSpPr>
          <p:nvPr>
            <p:ph type="sldNum" sz="quarter" idx="12"/>
          </p:nvPr>
        </p:nvSpPr>
        <p:spPr/>
        <p:txBody>
          <a:bodyPr/>
          <a:lstStyle/>
          <a:p>
            <a:fld id="{24C8C45C-947F-4981-8B3F-4F32E973C901}" type="slidenum">
              <a:rPr lang="da-DK" smtClean="0"/>
              <a:pPr/>
              <a:t>4</a:t>
            </a:fld>
            <a:endParaRPr lang="da-DK" dirty="0"/>
          </a:p>
        </p:txBody>
      </p:sp>
      <p:sp>
        <p:nvSpPr>
          <p:cNvPr id="6" name="Title 5">
            <a:extLst>
              <a:ext uri="{FF2B5EF4-FFF2-40B4-BE49-F238E27FC236}">
                <a16:creationId xmlns:a16="http://schemas.microsoft.com/office/drawing/2014/main" id="{20BAC975-73BC-4D75-87F1-24D28863639C}"/>
              </a:ext>
            </a:extLst>
          </p:cNvPr>
          <p:cNvSpPr>
            <a:spLocks noGrp="1"/>
          </p:cNvSpPr>
          <p:nvPr>
            <p:ph type="title"/>
          </p:nvPr>
        </p:nvSpPr>
        <p:spPr>
          <a:xfrm>
            <a:off x="8318240" y="2500798"/>
            <a:ext cx="3590363" cy="1581346"/>
          </a:xfrm>
        </p:spPr>
        <p:txBody>
          <a:bodyPr/>
          <a:lstStyle/>
          <a:p>
            <a:r>
              <a:rPr lang="en-US" sz="4000" dirty="0">
                <a:latin typeface="Arial" panose="020B0604020202020204" pitchFamily="34" charset="0"/>
                <a:cs typeface="Arial" panose="020B0604020202020204" pitchFamily="34" charset="0"/>
              </a:rPr>
              <a:t>RTX2254 Bluetooth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RF </a:t>
            </a:r>
            <a:r>
              <a:rPr lang="ja-JP" altLang="en-US" sz="4000" dirty="0">
                <a:latin typeface="ＭＳ ゴシック" panose="020B0609070205080204" pitchFamily="49" charset="-128"/>
                <a:ea typeface="ＭＳ ゴシック" panose="020B0609070205080204" pitchFamily="49" charset="-128"/>
                <a:cs typeface="Arial" panose="020B0604020202020204" pitchFamily="34" charset="0"/>
              </a:rPr>
              <a:t>テスター</a:t>
            </a:r>
            <a:endParaRPr lang="da-DK" sz="4000"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1" name="Text Placeholder 2">
            <a:extLst>
              <a:ext uri="{FF2B5EF4-FFF2-40B4-BE49-F238E27FC236}">
                <a16:creationId xmlns:a16="http://schemas.microsoft.com/office/drawing/2014/main" id="{C650FB3E-A6EA-4D8E-BD8C-B131A77A1461}"/>
              </a:ext>
            </a:extLst>
          </p:cNvPr>
          <p:cNvSpPr txBox="1">
            <a:spLocks/>
          </p:cNvSpPr>
          <p:nvPr/>
        </p:nvSpPr>
        <p:spPr>
          <a:xfrm>
            <a:off x="9816445" y="5845629"/>
            <a:ext cx="2092158" cy="57481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vert="horz" lIns="0" tIns="0" rIns="0" bIns="0" rtlCol="0">
            <a:noAutofit/>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r>
              <a:rPr lang="da-DK" dirty="0"/>
              <a:t>dcs</a:t>
            </a:r>
          </a:p>
        </p:txBody>
      </p:sp>
      <p:sp>
        <p:nvSpPr>
          <p:cNvPr id="12" name="Title 5">
            <a:extLst>
              <a:ext uri="{FF2B5EF4-FFF2-40B4-BE49-F238E27FC236}">
                <a16:creationId xmlns:a16="http://schemas.microsoft.com/office/drawing/2014/main" id="{5AB9E04A-8B43-44F0-8122-18275B83BF74}"/>
              </a:ext>
            </a:extLst>
          </p:cNvPr>
          <p:cNvSpPr txBox="1">
            <a:spLocks/>
          </p:cNvSpPr>
          <p:nvPr/>
        </p:nvSpPr>
        <p:spPr>
          <a:xfrm>
            <a:off x="8318239" y="4016829"/>
            <a:ext cx="3590363" cy="348343"/>
          </a:xfrm>
          <a:prstGeom prst="rect">
            <a:avLst/>
          </a:prstGeom>
        </p:spPr>
        <p:txBody>
          <a:bodyPr vert="horz" lIns="0" tIns="0" rIns="0" bIns="0" rtlCol="0" anchor="t" anchorCtr="0">
            <a:noAutofit/>
          </a:bodyPr>
          <a:lstStyle>
            <a:lvl1pPr algn="r" defTabSz="914400" rtl="0" eaLnBrk="1" latinLnBrk="0" hangingPunct="1">
              <a:lnSpc>
                <a:spcPct val="83000"/>
              </a:lnSpc>
              <a:spcBef>
                <a:spcPct val="0"/>
              </a:spcBef>
              <a:buNone/>
              <a:defRPr sz="2800" kern="1200" cap="all" spc="320" baseline="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16 Dec 2020</a:t>
            </a:r>
            <a:endParaRPr lang="da-DK" sz="1400" dirty="0">
              <a:latin typeface="Arial" panose="020B0604020202020204" pitchFamily="34" charset="0"/>
              <a:cs typeface="Arial" panose="020B0604020202020204" pitchFamily="34" charset="0"/>
            </a:endParaRPr>
          </a:p>
        </p:txBody>
      </p:sp>
      <p:pic>
        <p:nvPicPr>
          <p:cNvPr id="7" name="Picture Placeholder 6">
            <a:extLst>
              <a:ext uri="{FF2B5EF4-FFF2-40B4-BE49-F238E27FC236}">
                <a16:creationId xmlns:a16="http://schemas.microsoft.com/office/drawing/2014/main" id="{CBEB20CC-AD2D-4871-AE37-C20C71B161C1}"/>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r="-16375"/>
          <a:stretch/>
        </p:blipFill>
        <p:spPr>
          <a:xfrm>
            <a:off x="0" y="12699"/>
            <a:ext cx="12193200" cy="6861600"/>
          </a:xfrm>
        </p:spPr>
      </p:pic>
    </p:spTree>
    <p:extLst>
      <p:ext uri="{BB962C8B-B14F-4D97-AF65-F5344CB8AC3E}">
        <p14:creationId xmlns:p14="http://schemas.microsoft.com/office/powerpoint/2010/main" val="381878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2F5ABB-3E05-4269-BB9F-A0A95329841F}"/>
              </a:ext>
            </a:extLst>
          </p:cNvPr>
          <p:cNvSpPr/>
          <p:nvPr/>
        </p:nvSpPr>
        <p:spPr>
          <a:xfrm>
            <a:off x="1703944" y="2162175"/>
            <a:ext cx="2454116" cy="388307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grpSp>
        <p:nvGrpSpPr>
          <p:cNvPr id="88" name="Group 87">
            <a:extLst>
              <a:ext uri="{FF2B5EF4-FFF2-40B4-BE49-F238E27FC236}">
                <a16:creationId xmlns:a16="http://schemas.microsoft.com/office/drawing/2014/main" id="{8A63F51E-2896-48BC-B95A-A140AFACE759}"/>
              </a:ext>
            </a:extLst>
          </p:cNvPr>
          <p:cNvGrpSpPr/>
          <p:nvPr/>
        </p:nvGrpSpPr>
        <p:grpSpPr>
          <a:xfrm>
            <a:off x="2473849" y="2576208"/>
            <a:ext cx="792482" cy="792482"/>
            <a:chOff x="2409957" y="2568652"/>
            <a:chExt cx="792482" cy="792482"/>
          </a:xfrm>
        </p:grpSpPr>
        <p:grpSp>
          <p:nvGrpSpPr>
            <p:cNvPr id="87" name="Group 86">
              <a:extLst>
                <a:ext uri="{FF2B5EF4-FFF2-40B4-BE49-F238E27FC236}">
                  <a16:creationId xmlns:a16="http://schemas.microsoft.com/office/drawing/2014/main" id="{278DE94D-D0CE-421E-9618-FC62A3238B8E}"/>
                </a:ext>
              </a:extLst>
            </p:cNvPr>
            <p:cNvGrpSpPr/>
            <p:nvPr/>
          </p:nvGrpSpPr>
          <p:grpSpPr>
            <a:xfrm>
              <a:off x="2409957" y="2568652"/>
              <a:ext cx="792482" cy="792482"/>
              <a:chOff x="2409957" y="2568652"/>
              <a:chExt cx="792482" cy="792482"/>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9957" y="2568652"/>
                <a:ext cx="792482" cy="792482"/>
              </a:xfrm>
              <a:prstGeom prst="rect">
                <a:avLst/>
              </a:prstGeom>
            </p:spPr>
          </p:pic>
          <p:sp>
            <p:nvSpPr>
              <p:cNvPr id="86" name="Oval 85">
                <a:extLst>
                  <a:ext uri="{FF2B5EF4-FFF2-40B4-BE49-F238E27FC236}">
                    <a16:creationId xmlns:a16="http://schemas.microsoft.com/office/drawing/2014/main" id="{03CD5F71-52B4-400E-B2B0-3E9867FDB998}"/>
                  </a:ext>
                </a:extLst>
              </p:cNvPr>
              <p:cNvSpPr/>
              <p:nvPr/>
            </p:nvSpPr>
            <p:spPr>
              <a:xfrm>
                <a:off x="2455476" y="2709140"/>
                <a:ext cx="661853" cy="50194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grpSp>
        <p:pic>
          <p:nvPicPr>
            <p:cNvPr id="84" name="Picture 83">
              <a:extLst>
                <a:ext uri="{FF2B5EF4-FFF2-40B4-BE49-F238E27FC236}">
                  <a16:creationId xmlns:a16="http://schemas.microsoft.com/office/drawing/2014/main" id="{169E47B8-533A-4EC0-9E67-D78A73F269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91091" y="2694957"/>
              <a:ext cx="636398" cy="522572"/>
            </a:xfrm>
            <a:prstGeom prst="rect">
              <a:avLst/>
            </a:prstGeom>
          </p:spPr>
        </p:pic>
      </p:grpSp>
      <p:sp>
        <p:nvSpPr>
          <p:cNvPr id="33" name="Rectangle 32">
            <a:extLst>
              <a:ext uri="{FF2B5EF4-FFF2-40B4-BE49-F238E27FC236}">
                <a16:creationId xmlns:a16="http://schemas.microsoft.com/office/drawing/2014/main" id="{A0AAF0DA-A909-4781-9897-FCC42A73B32C}"/>
              </a:ext>
            </a:extLst>
          </p:cNvPr>
          <p:cNvSpPr/>
          <p:nvPr/>
        </p:nvSpPr>
        <p:spPr>
          <a:xfrm>
            <a:off x="7785259" y="2169597"/>
            <a:ext cx="2454116" cy="388307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32" name="Rectangle 31">
            <a:extLst>
              <a:ext uri="{FF2B5EF4-FFF2-40B4-BE49-F238E27FC236}">
                <a16:creationId xmlns:a16="http://schemas.microsoft.com/office/drawing/2014/main" id="{A225241C-116A-4827-A012-9A59C4EFC61A}"/>
              </a:ext>
            </a:extLst>
          </p:cNvPr>
          <p:cNvSpPr/>
          <p:nvPr/>
        </p:nvSpPr>
        <p:spPr>
          <a:xfrm>
            <a:off x="4734821" y="2169597"/>
            <a:ext cx="2454116" cy="388307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5" name="Title 4"/>
          <p:cNvSpPr>
            <a:spLocks noGrp="1"/>
          </p:cNvSpPr>
          <p:nvPr>
            <p:ph type="title"/>
          </p:nvPr>
        </p:nvSpPr>
        <p:spPr>
          <a:xfrm>
            <a:off x="863741" y="268508"/>
            <a:ext cx="9191852" cy="1188153"/>
          </a:xfrm>
        </p:spPr>
        <p:txBody>
          <a:bodyPr/>
          <a:lstStyle/>
          <a:p>
            <a:r>
              <a:rPr lang="en-US" sz="3600" b="1" dirty="0">
                <a:latin typeface="Arial" panose="020B0604020202020204" pitchFamily="34" charset="0"/>
                <a:cs typeface="Arial" panose="020B0604020202020204" pitchFamily="34" charset="0"/>
              </a:rPr>
              <a:t>RTX2254 Bluetooth RF </a:t>
            </a:r>
            <a:r>
              <a:rPr lang="ja-JP" altLang="en-US" sz="3600" b="1" dirty="0">
                <a:latin typeface="ＭＳ ゴシック" panose="020B0609070205080204" pitchFamily="49" charset="-128"/>
                <a:ea typeface="ＭＳ ゴシック" panose="020B0609070205080204" pitchFamily="49" charset="-128"/>
              </a:rPr>
              <a:t>テスター</a:t>
            </a:r>
            <a:r>
              <a:rPr lang="en-US" sz="3600" b="1" dirty="0">
                <a:latin typeface="ＭＳ ゴシック" panose="020B0609070205080204" pitchFamily="49" charset="-128"/>
                <a:ea typeface="ＭＳ ゴシック" panose="020B0609070205080204" pitchFamily="49" charset="-128"/>
              </a:rPr>
              <a:t> </a:t>
            </a:r>
            <a:br>
              <a:rPr lang="en-US" b="1" dirty="0">
                <a:latin typeface="ＭＳ ゴシック" panose="020B0609070205080204" pitchFamily="49" charset="-128"/>
                <a:ea typeface="ＭＳ ゴシック" panose="020B0609070205080204" pitchFamily="49" charset="-128"/>
              </a:rPr>
            </a:br>
            <a:r>
              <a:rPr lang="ja-JP" altLang="en-US" b="1" dirty="0">
                <a:latin typeface="ＭＳ ゴシック" panose="020B0609070205080204" pitchFamily="49" charset="-128"/>
                <a:ea typeface="ＭＳ ゴシック" panose="020B0609070205080204" pitchFamily="49" charset="-128"/>
              </a:rPr>
              <a:t>チャレンジ</a:t>
            </a:r>
            <a:endParaRPr lang="da-DK" b="1" dirty="0">
              <a:latin typeface="ＭＳ ゴシック" panose="020B0609070205080204" pitchFamily="49" charset="-128"/>
              <a:ea typeface="ＭＳ ゴシック" panose="020B0609070205080204" pitchFamily="49" charset="-128"/>
            </a:endParaRPr>
          </a:p>
        </p:txBody>
      </p:sp>
      <p:sp>
        <p:nvSpPr>
          <p:cNvPr id="2" name="Content Placeholder 1"/>
          <p:cNvSpPr>
            <a:spLocks noGrp="1"/>
          </p:cNvSpPr>
          <p:nvPr>
            <p:ph idx="1"/>
          </p:nvPr>
        </p:nvSpPr>
        <p:spPr>
          <a:xfrm>
            <a:off x="1055569" y="1574484"/>
            <a:ext cx="7838060" cy="458472"/>
          </a:xfrm>
        </p:spPr>
        <p:txBody>
          <a:bodyPr/>
          <a:lstStyle/>
          <a:p>
            <a:pPr marL="0" indent="0">
              <a:buNone/>
            </a:pPr>
            <a:r>
              <a:rPr lang="ja-JP" altLang="en-US" b="1" dirty="0">
                <a:latin typeface="ＭＳ ゴシック" panose="020B0609070205080204" pitchFamily="49" charset="-128"/>
                <a:ea typeface="ＭＳ ゴシック" panose="020B0609070205080204" pitchFamily="49" charset="-128"/>
              </a:rPr>
              <a:t>品質を犠牲にすることなく製造で高い</a:t>
            </a:r>
            <a:r>
              <a:rPr lang="en-US" altLang="ja-JP" b="1" dirty="0">
                <a:latin typeface="Arial" panose="020B0604020202020204" pitchFamily="34" charset="0"/>
                <a:ea typeface="ＭＳ ゴシック" panose="020B0609070205080204" pitchFamily="49" charset="-128"/>
                <a:cs typeface="Arial" panose="020B0604020202020204" pitchFamily="34" charset="0"/>
              </a:rPr>
              <a:t>ROI</a:t>
            </a:r>
            <a:r>
              <a:rPr lang="ja-JP" altLang="en-US" b="1" dirty="0">
                <a:latin typeface="ＭＳ ゴシック" panose="020B0609070205080204" pitchFamily="49" charset="-128"/>
                <a:ea typeface="ＭＳ ゴシック" panose="020B0609070205080204" pitchFamily="49" charset="-128"/>
              </a:rPr>
              <a:t>を得るための最良のアプローチの選択</a:t>
            </a:r>
            <a:endParaRPr lang="en-US" b="1" dirty="0">
              <a:latin typeface="ＭＳ ゴシック" panose="020B0609070205080204" pitchFamily="49" charset="-128"/>
              <a:ea typeface="ＭＳ ゴシック" panose="020B0609070205080204" pitchFamily="49" charset="-128"/>
            </a:endParaRPr>
          </a:p>
        </p:txBody>
      </p:sp>
      <p:sp>
        <p:nvSpPr>
          <p:cNvPr id="4" name="Slide Number Placeholder 3"/>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en-GB" b="0" i="0" u="none" strike="noStrike" kern="1200" cap="none" spc="0" normalizeH="0" baseline="0" noProof="0" smtClean="0">
                <a:ln>
                  <a:noFill/>
                </a:ln>
                <a:solidFill>
                  <a:schemeClr val="tx2"/>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100" b="0" i="0" u="none" strike="noStrike" kern="1200" cap="none" spc="0" normalizeH="0" baseline="0" noProof="0" dirty="0">
              <a:ln>
                <a:noFill/>
              </a:ln>
              <a:solidFill>
                <a:schemeClr val="tx2"/>
              </a:solidFill>
              <a:effectLst/>
              <a:uLnTx/>
              <a:uFillTx/>
              <a:latin typeface="Calibri Light"/>
              <a:ea typeface="+mn-ea"/>
              <a:cs typeface="+mn-cs"/>
            </a:endParaRPr>
          </a:p>
        </p:txBody>
      </p:sp>
      <p:sp>
        <p:nvSpPr>
          <p:cNvPr id="9" name="Content Placeholder 2"/>
          <p:cNvSpPr txBox="1">
            <a:spLocks/>
          </p:cNvSpPr>
          <p:nvPr/>
        </p:nvSpPr>
        <p:spPr>
          <a:xfrm>
            <a:off x="2415803" y="3540444"/>
            <a:ext cx="1114797" cy="240818"/>
          </a:xfrm>
          <a:prstGeom prst="rect">
            <a:avLst/>
          </a:prstGeom>
        </p:spPr>
        <p:txBody>
          <a:bodyPr vert="horz" lIns="0" tIns="0" rIns="0" bIns="0" rtlCol="0">
            <a:noAutofit/>
          </a:bodyPr>
          <a:lstStyle>
            <a:lvl1pPr marL="288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marR="0" lvl="2" indent="-225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1" i="0" u="none" strike="noStrike" kern="1200" cap="all" spc="0" normalizeH="0" baseline="0" noProof="0" dirty="0">
                <a:ln>
                  <a:noFill/>
                </a:ln>
                <a:solidFill>
                  <a:srgbClr val="0070B7"/>
                </a:solidFill>
                <a:effectLst/>
                <a:uLnTx/>
                <a:uFillTx/>
                <a:latin typeface="Calibri Light"/>
                <a:ea typeface="+mn-ea"/>
                <a:cs typeface="+mn-cs"/>
              </a:rPr>
              <a:t>チップデザイン</a:t>
            </a:r>
            <a:endParaRPr kumimoji="0" lang="en-US" sz="1200" b="1" i="0" u="none" strike="noStrike" kern="1200" cap="all" spc="0" normalizeH="0" baseline="0" noProof="0" dirty="0">
              <a:ln>
                <a:noFill/>
              </a:ln>
              <a:solidFill>
                <a:srgbClr val="0070B7"/>
              </a:solidFill>
              <a:effectLst/>
              <a:uLnTx/>
              <a:uFillTx/>
              <a:latin typeface="Calibri Light"/>
              <a:ea typeface="+mn-ea"/>
              <a:cs typeface="+mn-cs"/>
            </a:endParaRPr>
          </a:p>
        </p:txBody>
      </p:sp>
      <p:sp>
        <p:nvSpPr>
          <p:cNvPr id="10" name="Content Placeholder 2"/>
          <p:cNvSpPr txBox="1">
            <a:spLocks/>
          </p:cNvSpPr>
          <p:nvPr/>
        </p:nvSpPr>
        <p:spPr>
          <a:xfrm>
            <a:off x="5539546" y="3499421"/>
            <a:ext cx="1054673" cy="259130"/>
          </a:xfrm>
          <a:prstGeom prst="rect">
            <a:avLst/>
          </a:prstGeom>
        </p:spPr>
        <p:txBody>
          <a:bodyPr vert="horz" lIns="0" tIns="0" rIns="0" bIns="0" rtlCol="0">
            <a:noAutofit/>
          </a:bodyPr>
          <a:lstStyle>
            <a:lvl1pPr marL="288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lvl="2" indent="-2250">
              <a:lnSpc>
                <a:spcPct val="100000"/>
              </a:lnSpc>
              <a:spcBef>
                <a:spcPts val="0"/>
              </a:spcBef>
              <a:buNone/>
              <a:defRPr/>
            </a:pPr>
            <a:r>
              <a:rPr lang="ja-JP" altLang="en-US" sz="1200" b="1" dirty="0">
                <a:solidFill>
                  <a:srgbClr val="0070B7"/>
                </a:solidFill>
              </a:rPr>
              <a:t>製品デザイン</a:t>
            </a:r>
            <a:endParaRPr lang="en-US" altLang="ja-JP" sz="1200" b="1" dirty="0">
              <a:solidFill>
                <a:srgbClr val="0070B7"/>
              </a:solidFill>
            </a:endParaRPr>
          </a:p>
        </p:txBody>
      </p:sp>
      <p:sp>
        <p:nvSpPr>
          <p:cNvPr id="12" name="Content Placeholder 2"/>
          <p:cNvSpPr txBox="1">
            <a:spLocks/>
          </p:cNvSpPr>
          <p:nvPr/>
        </p:nvSpPr>
        <p:spPr>
          <a:xfrm>
            <a:off x="8689160" y="3540535"/>
            <a:ext cx="786096" cy="276476"/>
          </a:xfrm>
          <a:prstGeom prst="rect">
            <a:avLst/>
          </a:prstGeom>
        </p:spPr>
        <p:txBody>
          <a:bodyPr vert="horz" lIns="0" tIns="0" rIns="0" bIns="0" rtlCol="0">
            <a:noAutofit/>
          </a:bodyPr>
          <a:lstStyle>
            <a:lvl1pPr marL="288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marR="0" lvl="2" indent="-22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b="1" dirty="0">
                <a:solidFill>
                  <a:srgbClr val="0070B7"/>
                </a:solidFill>
                <a:latin typeface="Calibri Light"/>
              </a:rPr>
              <a:t>製品製造</a:t>
            </a:r>
            <a:endParaRPr kumimoji="0" lang="en-US" sz="1200" b="1" i="0" u="none" strike="noStrike" kern="1200" cap="all" spc="0" normalizeH="0" baseline="0" noProof="0" dirty="0">
              <a:ln>
                <a:noFill/>
              </a:ln>
              <a:solidFill>
                <a:srgbClr val="0070B7"/>
              </a:solidFill>
              <a:effectLst/>
              <a:uLnTx/>
              <a:uFillTx/>
              <a:latin typeface="Calibri Light"/>
            </a:endParaRPr>
          </a:p>
        </p:txBody>
      </p:sp>
      <p:sp>
        <p:nvSpPr>
          <p:cNvPr id="16" name="Rectangle 15"/>
          <p:cNvSpPr/>
          <p:nvPr/>
        </p:nvSpPr>
        <p:spPr>
          <a:xfrm>
            <a:off x="8108822" y="4170057"/>
            <a:ext cx="1946771" cy="261610"/>
          </a:xfrm>
          <a:prstGeom prst="rect">
            <a:avLst/>
          </a:prstGeom>
        </p:spPr>
        <p:txBody>
          <a:bodyPr wrap="square">
            <a:spAutoFit/>
          </a:bodyPr>
          <a:lstStyle/>
          <a:p>
            <a:pPr lvl="0" algn="ctr">
              <a:defRPr/>
            </a:pPr>
            <a:r>
              <a:rPr lang="ja-JP" altLang="en-US" sz="1100" b="1" dirty="0">
                <a:solidFill>
                  <a:srgbClr val="002060"/>
                </a:solidFill>
                <a:latin typeface="ＭＳ ゴシック" panose="020B0609070205080204" pitchFamily="49" charset="-128"/>
                <a:ea typeface="ＭＳ ゴシック" panose="020B0609070205080204" pitchFamily="49" charset="-128"/>
              </a:rPr>
              <a:t>研究開発装置</a:t>
            </a:r>
            <a:endParaRPr lang="en-US" sz="1100" b="1" dirty="0">
              <a:solidFill>
                <a:srgbClr val="002060"/>
              </a:solidFill>
              <a:latin typeface="ＭＳ ゴシック" panose="020B0609070205080204" pitchFamily="49" charset="-128"/>
              <a:ea typeface="ＭＳ ゴシック" panose="020B0609070205080204" pitchFamily="49" charset="-128"/>
            </a:endParaRPr>
          </a:p>
        </p:txBody>
      </p:sp>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3320" y="2502699"/>
            <a:ext cx="792482" cy="792482"/>
          </a:xfrm>
          <a:prstGeom prst="rect">
            <a:avLst/>
          </a:prstGeom>
        </p:spPr>
      </p:pic>
      <p:sp>
        <p:nvSpPr>
          <p:cNvPr id="31" name="Content Placeholder 2">
            <a:extLst>
              <a:ext uri="{FF2B5EF4-FFF2-40B4-BE49-F238E27FC236}">
                <a16:creationId xmlns:a16="http://schemas.microsoft.com/office/drawing/2014/main" id="{F265CFB0-C126-43F4-B1DF-561657D17CF4}"/>
              </a:ext>
            </a:extLst>
          </p:cNvPr>
          <p:cNvSpPr txBox="1">
            <a:spLocks/>
          </p:cNvSpPr>
          <p:nvPr/>
        </p:nvSpPr>
        <p:spPr>
          <a:xfrm>
            <a:off x="1524681" y="6184016"/>
            <a:ext cx="2523444" cy="332578"/>
          </a:xfrm>
          <a:prstGeom prst="rect">
            <a:avLst/>
          </a:prstGeom>
        </p:spPr>
        <p:txBody>
          <a:bodyPr vert="horz" lIns="0" tIns="0" rIns="0" bIns="0" rtlCol="0">
            <a:noAutofit/>
          </a:bodyPr>
          <a:lstStyle>
            <a:lvl1pPr marL="288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lvl="2" indent="-2250">
              <a:lnSpc>
                <a:spcPct val="100000"/>
              </a:lnSpc>
              <a:spcBef>
                <a:spcPts val="0"/>
              </a:spcBef>
              <a:buNone/>
              <a:defRPr/>
            </a:pPr>
            <a:r>
              <a:rPr lang="ja-JP" altLang="en-US" b="1" dirty="0">
                <a:solidFill>
                  <a:srgbClr val="0070B7"/>
                </a:solidFill>
              </a:rPr>
              <a:t>技術開発フェーズ</a:t>
            </a:r>
            <a:endParaRPr lang="en-US" b="1" dirty="0">
              <a:solidFill>
                <a:srgbClr val="0070B7"/>
              </a:solidFill>
            </a:endParaRPr>
          </a:p>
        </p:txBody>
      </p:sp>
      <p:sp>
        <p:nvSpPr>
          <p:cNvPr id="34" name="Content Placeholder 2">
            <a:extLst>
              <a:ext uri="{FF2B5EF4-FFF2-40B4-BE49-F238E27FC236}">
                <a16:creationId xmlns:a16="http://schemas.microsoft.com/office/drawing/2014/main" id="{1149EC7F-0253-4F1B-BD18-18B186337CEB}"/>
              </a:ext>
            </a:extLst>
          </p:cNvPr>
          <p:cNvSpPr txBox="1">
            <a:spLocks/>
          </p:cNvSpPr>
          <p:nvPr/>
        </p:nvSpPr>
        <p:spPr>
          <a:xfrm rot="16200000">
            <a:off x="-51552" y="4499792"/>
            <a:ext cx="2523444" cy="309201"/>
          </a:xfrm>
          <a:prstGeom prst="rect">
            <a:avLst/>
          </a:prstGeom>
        </p:spPr>
        <p:txBody>
          <a:bodyPr vert="horz" lIns="0" tIns="0" rIns="0" bIns="0" rtlCol="0">
            <a:noAutofit/>
          </a:bodyPr>
          <a:lstStyle>
            <a:lvl1pPr marL="288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2pPr>
            <a:lvl3pPr marL="285750" indent="-285750" algn="l" defTabSz="914400" rtl="0" eaLnBrk="1" latinLnBrk="0" hangingPunct="1">
              <a:lnSpc>
                <a:spcPct val="119000"/>
              </a:lnSpc>
              <a:spcBef>
                <a:spcPts val="200"/>
              </a:spcBef>
              <a:buFont typeface="Arial" panose="020B0604020202020204" pitchFamily="34" charset="0"/>
              <a:buChar char="•"/>
              <a:defRPr sz="1600" kern="1200" cap="all" baseline="0">
                <a:solidFill>
                  <a:schemeClr val="tx2"/>
                </a:solidFill>
                <a:latin typeface="+mn-lt"/>
                <a:ea typeface="+mn-ea"/>
                <a:cs typeface="+mn-cs"/>
              </a:defRPr>
            </a:lvl3pPr>
            <a:lvl4pPr marL="0" indent="0" algn="l" defTabSz="914400" rtl="0" eaLnBrk="1" latinLnBrk="0" hangingPunct="1">
              <a:lnSpc>
                <a:spcPct val="119000"/>
              </a:lnSpc>
              <a:spcBef>
                <a:spcPts val="200"/>
              </a:spcBef>
              <a:buFont typeface="Arial" panose="020B0604020202020204" pitchFamily="34" charset="0"/>
              <a:buNone/>
              <a:defRPr sz="1600" kern="1200" cap="all" baseline="0">
                <a:solidFill>
                  <a:schemeClr val="tx2"/>
                </a:solidFill>
                <a:latin typeface="+mn-lt"/>
                <a:ea typeface="+mn-ea"/>
                <a:cs typeface="+mn-cs"/>
              </a:defRPr>
            </a:lvl4pPr>
            <a:lvl5pPr marL="0" indent="0" algn="l" defTabSz="914400" rtl="0" eaLnBrk="1" latinLnBrk="0" hangingPunct="1">
              <a:lnSpc>
                <a:spcPct val="119000"/>
              </a:lnSpc>
              <a:spcBef>
                <a:spcPts val="200"/>
              </a:spcBef>
              <a:buFont typeface="Arial" panose="020B0604020202020204" pitchFamily="34" charset="0"/>
              <a:buNone/>
              <a:defRPr sz="16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lvl="2" indent="-2250">
              <a:lnSpc>
                <a:spcPct val="100000"/>
              </a:lnSpc>
              <a:spcBef>
                <a:spcPts val="0"/>
              </a:spcBef>
              <a:buNone/>
              <a:defRPr/>
            </a:pPr>
            <a:r>
              <a:rPr lang="ja-JP" altLang="en-US" sz="1800" b="1" dirty="0">
                <a:solidFill>
                  <a:srgbClr val="0070B7"/>
                </a:solidFill>
              </a:rPr>
              <a:t>計測機器への投資</a:t>
            </a:r>
            <a:endParaRPr lang="en-US" sz="1800" b="1" dirty="0">
              <a:solidFill>
                <a:srgbClr val="0070B7"/>
              </a:solidFill>
            </a:endParaRPr>
          </a:p>
        </p:txBody>
      </p:sp>
      <p:cxnSp>
        <p:nvCxnSpPr>
          <p:cNvPr id="11" name="Straight Arrow Connector 10">
            <a:extLst>
              <a:ext uri="{FF2B5EF4-FFF2-40B4-BE49-F238E27FC236}">
                <a16:creationId xmlns:a16="http://schemas.microsoft.com/office/drawing/2014/main" id="{C49DCE40-B663-41AF-A9B9-70C9B075B0F8}"/>
              </a:ext>
            </a:extLst>
          </p:cNvPr>
          <p:cNvCxnSpPr/>
          <p:nvPr/>
        </p:nvCxnSpPr>
        <p:spPr>
          <a:xfrm flipV="1">
            <a:off x="1341910" y="6057788"/>
            <a:ext cx="9252000" cy="0"/>
          </a:xfrm>
          <a:prstGeom prst="straightConnector1">
            <a:avLst/>
          </a:prstGeom>
          <a:ln w="12700">
            <a:solidFill>
              <a:schemeClr val="tx2"/>
            </a:solidFill>
            <a:prstDash val="sysDash"/>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a:extLst>
              <a:ext uri="{FF2B5EF4-FFF2-40B4-BE49-F238E27FC236}">
                <a16:creationId xmlns:a16="http://schemas.microsoft.com/office/drawing/2014/main" id="{3A45088E-35E3-45C0-918F-6684CE44E6E0}"/>
              </a:ext>
            </a:extLst>
          </p:cNvPr>
          <p:cNvCxnSpPr>
            <a:cxnSpLocks/>
          </p:cNvCxnSpPr>
          <p:nvPr/>
        </p:nvCxnSpPr>
        <p:spPr>
          <a:xfrm flipV="1">
            <a:off x="1364770" y="2194560"/>
            <a:ext cx="30368" cy="3886088"/>
          </a:xfrm>
          <a:prstGeom prst="straightConnector1">
            <a:avLst/>
          </a:prstGeom>
          <a:ln w="12700">
            <a:solidFill>
              <a:schemeClr val="tx2"/>
            </a:solidFill>
            <a:prstDash val="sysDash"/>
            <a:tailEnd type="triangle"/>
          </a:ln>
        </p:spPr>
        <p:style>
          <a:lnRef idx="1">
            <a:schemeClr val="accent4"/>
          </a:lnRef>
          <a:fillRef idx="0">
            <a:schemeClr val="accent4"/>
          </a:fillRef>
          <a:effectRef idx="0">
            <a:schemeClr val="accent4"/>
          </a:effectRef>
          <a:fontRef idx="minor">
            <a:schemeClr val="tx1"/>
          </a:fontRef>
        </p:style>
      </p:cxnSp>
      <p:sp>
        <p:nvSpPr>
          <p:cNvPr id="36" name="Rectangle 35">
            <a:extLst>
              <a:ext uri="{FF2B5EF4-FFF2-40B4-BE49-F238E27FC236}">
                <a16:creationId xmlns:a16="http://schemas.microsoft.com/office/drawing/2014/main" id="{7AA477B3-8701-4680-B805-64DB022CB859}"/>
              </a:ext>
            </a:extLst>
          </p:cNvPr>
          <p:cNvSpPr/>
          <p:nvPr/>
        </p:nvSpPr>
        <p:spPr>
          <a:xfrm>
            <a:off x="419730" y="1964407"/>
            <a:ext cx="1946771" cy="430887"/>
          </a:xfrm>
          <a:prstGeom prst="rect">
            <a:avLst/>
          </a:prstGeom>
        </p:spPr>
        <p:txBody>
          <a:bodyPr wrap="square">
            <a:spAutoFit/>
          </a:bodyPr>
          <a:lstStyle/>
          <a:p>
            <a:pPr lvl="0" algn="ctr">
              <a:defRPr/>
            </a:pPr>
            <a:r>
              <a:rPr lang="en-US" sz="1100" dirty="0">
                <a:solidFill>
                  <a:schemeClr val="tx2"/>
                </a:solidFill>
              </a:rPr>
              <a:t>$$$</a:t>
            </a:r>
          </a:p>
          <a:p>
            <a:pPr lvl="0" algn="ctr">
              <a:defRPr/>
            </a:pPr>
            <a:endParaRPr lang="en-US" sz="1100" dirty="0">
              <a:solidFill>
                <a:schemeClr val="tx2"/>
              </a:solidFill>
            </a:endParaRPr>
          </a:p>
        </p:txBody>
      </p:sp>
      <p:grpSp>
        <p:nvGrpSpPr>
          <p:cNvPr id="8" name="Group 7">
            <a:extLst>
              <a:ext uri="{FF2B5EF4-FFF2-40B4-BE49-F238E27FC236}">
                <a16:creationId xmlns:a16="http://schemas.microsoft.com/office/drawing/2014/main" id="{05EA83C7-F47A-4AC4-A6E7-F9AC483A89A0}"/>
              </a:ext>
            </a:extLst>
          </p:cNvPr>
          <p:cNvGrpSpPr/>
          <p:nvPr/>
        </p:nvGrpSpPr>
        <p:grpSpPr>
          <a:xfrm>
            <a:off x="-3230775" y="2518685"/>
            <a:ext cx="13537844" cy="3352532"/>
            <a:chOff x="-3036499" y="1899051"/>
            <a:chExt cx="13537844" cy="3352532"/>
          </a:xfrm>
        </p:grpSpPr>
        <p:sp>
          <p:nvSpPr>
            <p:cNvPr id="43" name="Arc 42">
              <a:extLst>
                <a:ext uri="{FF2B5EF4-FFF2-40B4-BE49-F238E27FC236}">
                  <a16:creationId xmlns:a16="http://schemas.microsoft.com/office/drawing/2014/main" id="{68DBE973-F67E-4249-93FE-5819DCC4B037}"/>
                </a:ext>
              </a:extLst>
            </p:cNvPr>
            <p:cNvSpPr/>
            <p:nvPr/>
          </p:nvSpPr>
          <p:spPr>
            <a:xfrm rot="595768">
              <a:off x="-3036499" y="1899051"/>
              <a:ext cx="9256750" cy="2194819"/>
            </a:xfrm>
            <a:prstGeom prst="arc">
              <a:avLst>
                <a:gd name="adj1" fmla="val 16200000"/>
                <a:gd name="adj2" fmla="val 21278984"/>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cxnSp>
          <p:nvCxnSpPr>
            <p:cNvPr id="48" name="Connector: Curved 47">
              <a:extLst>
                <a:ext uri="{FF2B5EF4-FFF2-40B4-BE49-F238E27FC236}">
                  <a16:creationId xmlns:a16="http://schemas.microsoft.com/office/drawing/2014/main" id="{C16F7A37-3736-44D7-B9D3-A4423C1745A6}"/>
                </a:ext>
              </a:extLst>
            </p:cNvPr>
            <p:cNvCxnSpPr>
              <a:cxnSpLocks/>
            </p:cNvCxnSpPr>
            <p:nvPr/>
          </p:nvCxnSpPr>
          <p:spPr>
            <a:xfrm rot="16200000" flipH="1">
              <a:off x="7238870" y="1989109"/>
              <a:ext cx="1914865" cy="4610084"/>
            </a:xfrm>
            <a:prstGeom prst="curved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2153D29-69F0-4BA0-9BC2-5ACCE73B90CD}"/>
              </a:ext>
            </a:extLst>
          </p:cNvPr>
          <p:cNvGrpSpPr/>
          <p:nvPr/>
        </p:nvGrpSpPr>
        <p:grpSpPr>
          <a:xfrm>
            <a:off x="-3239651" y="2514337"/>
            <a:ext cx="13580626" cy="2610078"/>
            <a:chOff x="-3239651" y="2514337"/>
            <a:chExt cx="13580626" cy="2610078"/>
          </a:xfrm>
        </p:grpSpPr>
        <p:sp>
          <p:nvSpPr>
            <p:cNvPr id="54" name="Arc 53">
              <a:extLst>
                <a:ext uri="{FF2B5EF4-FFF2-40B4-BE49-F238E27FC236}">
                  <a16:creationId xmlns:a16="http://schemas.microsoft.com/office/drawing/2014/main" id="{BC9EF711-4D54-4B93-8747-CA6699E859AE}"/>
                </a:ext>
              </a:extLst>
            </p:cNvPr>
            <p:cNvSpPr/>
            <p:nvPr/>
          </p:nvSpPr>
          <p:spPr>
            <a:xfrm rot="595768">
              <a:off x="-3239651" y="2514337"/>
              <a:ext cx="9256750" cy="2194819"/>
            </a:xfrm>
            <a:prstGeom prst="arc">
              <a:avLst>
                <a:gd name="adj1" fmla="val 16200000"/>
                <a:gd name="adj2" fmla="val 21278984"/>
              </a:avLst>
            </a:prstGeom>
            <a:ln w="254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cxnSp>
          <p:nvCxnSpPr>
            <p:cNvPr id="55" name="Connector: Curved 54">
              <a:extLst>
                <a:ext uri="{FF2B5EF4-FFF2-40B4-BE49-F238E27FC236}">
                  <a16:creationId xmlns:a16="http://schemas.microsoft.com/office/drawing/2014/main" id="{910B46CE-A03D-445B-9AC0-D0EEDFC5F866}"/>
                </a:ext>
              </a:extLst>
            </p:cNvPr>
            <p:cNvCxnSpPr>
              <a:cxnSpLocks/>
            </p:cNvCxnSpPr>
            <p:nvPr/>
          </p:nvCxnSpPr>
          <p:spPr>
            <a:xfrm rot="16200000" flipH="1">
              <a:off x="7434391" y="2217832"/>
              <a:ext cx="1167523" cy="4645644"/>
            </a:xfrm>
            <a:prstGeom prst="curvedConnector2">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5B7E8E41-7A34-44E5-A502-2B3EB5333A07}"/>
              </a:ext>
            </a:extLst>
          </p:cNvPr>
          <p:cNvGrpSpPr/>
          <p:nvPr/>
        </p:nvGrpSpPr>
        <p:grpSpPr>
          <a:xfrm>
            <a:off x="-3186683" y="2516315"/>
            <a:ext cx="13469431" cy="2194819"/>
            <a:chOff x="-3529858" y="3172476"/>
            <a:chExt cx="13469431" cy="2194819"/>
          </a:xfrm>
        </p:grpSpPr>
        <p:sp>
          <p:nvSpPr>
            <p:cNvPr id="57" name="Arc 56">
              <a:extLst>
                <a:ext uri="{FF2B5EF4-FFF2-40B4-BE49-F238E27FC236}">
                  <a16:creationId xmlns:a16="http://schemas.microsoft.com/office/drawing/2014/main" id="{C7322BC4-361B-46BB-AD5E-BF3E22B2677A}"/>
                </a:ext>
              </a:extLst>
            </p:cNvPr>
            <p:cNvSpPr/>
            <p:nvPr/>
          </p:nvSpPr>
          <p:spPr>
            <a:xfrm rot="595768">
              <a:off x="-3529858" y="3172476"/>
              <a:ext cx="9204829" cy="2194819"/>
            </a:xfrm>
            <a:prstGeom prst="arc">
              <a:avLst>
                <a:gd name="adj1" fmla="val 16200000"/>
                <a:gd name="adj2" fmla="val 21278984"/>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cxnSp>
          <p:nvCxnSpPr>
            <p:cNvPr id="67" name="Connector: Curved 66">
              <a:extLst>
                <a:ext uri="{FF2B5EF4-FFF2-40B4-BE49-F238E27FC236}">
                  <a16:creationId xmlns:a16="http://schemas.microsoft.com/office/drawing/2014/main" id="{94A47CE8-24B6-469B-B675-AFE18E2E376F}"/>
                </a:ext>
              </a:extLst>
            </p:cNvPr>
            <p:cNvCxnSpPr>
              <a:cxnSpLocks/>
            </p:cNvCxnSpPr>
            <p:nvPr/>
          </p:nvCxnSpPr>
          <p:spPr>
            <a:xfrm rot="16200000" flipH="1">
              <a:off x="7390151" y="2556415"/>
              <a:ext cx="504000" cy="4594844"/>
            </a:xfrm>
            <a:prstGeom prst="curvedConnector4">
              <a:avLst>
                <a:gd name="adj1" fmla="val 94672"/>
                <a:gd name="adj2" fmla="val 53467"/>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78" name="Rectangle 77">
            <a:extLst>
              <a:ext uri="{FF2B5EF4-FFF2-40B4-BE49-F238E27FC236}">
                <a16:creationId xmlns:a16="http://schemas.microsoft.com/office/drawing/2014/main" id="{D0F140BF-F76D-4E37-94AA-5773C7AA7F9D}"/>
              </a:ext>
            </a:extLst>
          </p:cNvPr>
          <p:cNvSpPr/>
          <p:nvPr/>
        </p:nvSpPr>
        <p:spPr>
          <a:xfrm>
            <a:off x="8280406" y="5406887"/>
            <a:ext cx="1946771" cy="600164"/>
          </a:xfrm>
          <a:prstGeom prst="rect">
            <a:avLst/>
          </a:prstGeom>
        </p:spPr>
        <p:txBody>
          <a:bodyPr wrap="square">
            <a:spAutoFit/>
          </a:bodyPr>
          <a:lstStyle/>
          <a:p>
            <a:pPr lvl="0" algn="ctr">
              <a:defRPr/>
            </a:pPr>
            <a:r>
              <a:rPr lang="ja-JP" altLang="en-US" sz="1100" b="1" dirty="0">
                <a:solidFill>
                  <a:srgbClr val="FF0000"/>
                </a:solidFill>
                <a:latin typeface="ＭＳ ゴシック" panose="020B0609070205080204" pitchFamily="49" charset="-128"/>
                <a:ea typeface="ＭＳ ゴシック" panose="020B0609070205080204" pitchFamily="49" charset="-128"/>
              </a:rPr>
              <a:t>ゴールデンユニット</a:t>
            </a:r>
            <a:endParaRPr lang="en-US" sz="1100" b="1" dirty="0">
              <a:solidFill>
                <a:srgbClr val="FF0000"/>
              </a:solidFill>
              <a:latin typeface="ＭＳ ゴシック" panose="020B0609070205080204" pitchFamily="49" charset="-128"/>
              <a:ea typeface="ＭＳ ゴシック" panose="020B0609070205080204" pitchFamily="49" charset="-128"/>
            </a:endParaRPr>
          </a:p>
          <a:p>
            <a:pPr lvl="0" algn="ctr">
              <a:defRPr/>
            </a:pPr>
            <a:endParaRPr lang="en-US" sz="1100" b="1" dirty="0">
              <a:solidFill>
                <a:srgbClr val="FF0000"/>
              </a:solidFill>
            </a:endParaRPr>
          </a:p>
          <a:p>
            <a:pPr lvl="0" algn="ctr">
              <a:defRPr/>
            </a:pPr>
            <a:endParaRPr lang="en-US" sz="1100" b="1" dirty="0">
              <a:solidFill>
                <a:srgbClr val="FF0000"/>
              </a:solidFill>
            </a:endParaRPr>
          </a:p>
        </p:txBody>
      </p:sp>
      <p:sp>
        <p:nvSpPr>
          <p:cNvPr id="79" name="Rectangle 78">
            <a:extLst>
              <a:ext uri="{FF2B5EF4-FFF2-40B4-BE49-F238E27FC236}">
                <a16:creationId xmlns:a16="http://schemas.microsoft.com/office/drawing/2014/main" id="{349C5C07-A1A7-432C-9400-F62702333E41}"/>
              </a:ext>
            </a:extLst>
          </p:cNvPr>
          <p:cNvSpPr/>
          <p:nvPr/>
        </p:nvSpPr>
        <p:spPr>
          <a:xfrm>
            <a:off x="8108822" y="4812069"/>
            <a:ext cx="1946771" cy="261610"/>
          </a:xfrm>
          <a:prstGeom prst="rect">
            <a:avLst/>
          </a:prstGeom>
        </p:spPr>
        <p:txBody>
          <a:bodyPr wrap="square">
            <a:spAutoFit/>
          </a:bodyPr>
          <a:lstStyle/>
          <a:p>
            <a:pPr lvl="0" algn="ctr">
              <a:defRPr/>
            </a:pPr>
            <a:r>
              <a:rPr lang="ja-JP" altLang="en-US" sz="1100" b="1" dirty="0">
                <a:solidFill>
                  <a:srgbClr val="002060"/>
                </a:solidFill>
                <a:latin typeface="ＭＳ ゴシック" panose="020B0609070205080204" pitchFamily="49" charset="-128"/>
                <a:ea typeface="ＭＳ ゴシック" panose="020B0609070205080204" pitchFamily="49" charset="-128"/>
              </a:rPr>
              <a:t>専用機器</a:t>
            </a:r>
            <a:endParaRPr lang="en-US" sz="1100" b="1" dirty="0">
              <a:solidFill>
                <a:srgbClr val="002060"/>
              </a:solidFill>
              <a:latin typeface="ＭＳ ゴシック" panose="020B0609070205080204" pitchFamily="49" charset="-128"/>
              <a:ea typeface="ＭＳ ゴシック" panose="020B0609070205080204" pitchFamily="49" charset="-128"/>
            </a:endParaRPr>
          </a:p>
        </p:txBody>
      </p:sp>
      <p:grpSp>
        <p:nvGrpSpPr>
          <p:cNvPr id="96" name="Group 95">
            <a:extLst>
              <a:ext uri="{FF2B5EF4-FFF2-40B4-BE49-F238E27FC236}">
                <a16:creationId xmlns:a16="http://schemas.microsoft.com/office/drawing/2014/main" id="{45FB4197-0E9C-419E-916A-6B848C4AEE94}"/>
              </a:ext>
            </a:extLst>
          </p:cNvPr>
          <p:cNvGrpSpPr/>
          <p:nvPr/>
        </p:nvGrpSpPr>
        <p:grpSpPr>
          <a:xfrm>
            <a:off x="5575418" y="2572609"/>
            <a:ext cx="792482" cy="792482"/>
            <a:chOff x="4899356" y="4629000"/>
            <a:chExt cx="792482" cy="792482"/>
          </a:xfrm>
        </p:grpSpPr>
        <p:grpSp>
          <p:nvGrpSpPr>
            <p:cNvPr id="90" name="Group 89">
              <a:extLst>
                <a:ext uri="{FF2B5EF4-FFF2-40B4-BE49-F238E27FC236}">
                  <a16:creationId xmlns:a16="http://schemas.microsoft.com/office/drawing/2014/main" id="{CD1D83CA-AAFF-4B45-9E36-C37B4B1164CB}"/>
                </a:ext>
              </a:extLst>
            </p:cNvPr>
            <p:cNvGrpSpPr/>
            <p:nvPr/>
          </p:nvGrpSpPr>
          <p:grpSpPr>
            <a:xfrm>
              <a:off x="4899356" y="4629000"/>
              <a:ext cx="792482" cy="792482"/>
              <a:chOff x="2409957" y="2568652"/>
              <a:chExt cx="792482" cy="792482"/>
            </a:xfrm>
          </p:grpSpPr>
          <p:pic>
            <p:nvPicPr>
              <p:cNvPr id="92" name="Picture 91">
                <a:extLst>
                  <a:ext uri="{FF2B5EF4-FFF2-40B4-BE49-F238E27FC236}">
                    <a16:creationId xmlns:a16="http://schemas.microsoft.com/office/drawing/2014/main" id="{01B2CBE1-4D08-4B12-9B4D-557D99BC7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9957" y="2568652"/>
                <a:ext cx="792482" cy="792482"/>
              </a:xfrm>
              <a:prstGeom prst="rect">
                <a:avLst/>
              </a:prstGeom>
            </p:spPr>
          </p:pic>
          <p:sp>
            <p:nvSpPr>
              <p:cNvPr id="93" name="Oval 92">
                <a:extLst>
                  <a:ext uri="{FF2B5EF4-FFF2-40B4-BE49-F238E27FC236}">
                    <a16:creationId xmlns:a16="http://schemas.microsoft.com/office/drawing/2014/main" id="{D2A3BB1A-F6F7-4765-9A79-0380265B9B2F}"/>
                  </a:ext>
                </a:extLst>
              </p:cNvPr>
              <p:cNvSpPr/>
              <p:nvPr/>
            </p:nvSpPr>
            <p:spPr>
              <a:xfrm>
                <a:off x="2455476" y="2709140"/>
                <a:ext cx="661853" cy="50194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grpSp>
        <p:pic>
          <p:nvPicPr>
            <p:cNvPr id="95" name="Picture 94">
              <a:extLst>
                <a:ext uri="{FF2B5EF4-FFF2-40B4-BE49-F238E27FC236}">
                  <a16:creationId xmlns:a16="http://schemas.microsoft.com/office/drawing/2014/main" id="{E5F15770-3E99-4362-B549-9A3DC19B56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63980" y="4738401"/>
              <a:ext cx="504837" cy="566812"/>
            </a:xfrm>
            <a:prstGeom prst="rect">
              <a:avLst/>
            </a:prstGeom>
          </p:spPr>
        </p:pic>
      </p:grpSp>
      <p:sp>
        <p:nvSpPr>
          <p:cNvPr id="38" name="Footer Placeholder 3">
            <a:extLst>
              <a:ext uri="{FF2B5EF4-FFF2-40B4-BE49-F238E27FC236}">
                <a16:creationId xmlns:a16="http://schemas.microsoft.com/office/drawing/2014/main" id="{36848F18-8D65-4603-B86E-74590D9B9CDB}"/>
              </a:ext>
            </a:extLst>
          </p:cNvPr>
          <p:cNvSpPr>
            <a:spLocks noGrp="1"/>
          </p:cNvSpPr>
          <p:nvPr>
            <p:ph type="ftr" sz="quarter" idx="19"/>
          </p:nvPr>
        </p:nvSpPr>
        <p:spPr>
          <a:xfrm>
            <a:off x="8243047" y="6193694"/>
            <a:ext cx="3370553" cy="322900"/>
          </a:xfrm>
        </p:spPr>
        <p:txBody>
          <a:bodyPr/>
          <a:lstStyle/>
          <a:p>
            <a:r>
              <a:rPr lang="en-US" dirty="0">
                <a:solidFill>
                  <a:srgbClr val="0070C0"/>
                </a:solidFill>
              </a:rPr>
              <a:t>RTX2254 Bluetooth RF Tester  - 16 Dec 2020</a:t>
            </a:r>
            <a:endParaRPr lang="en-GB" dirty="0">
              <a:solidFill>
                <a:srgbClr val="0070C0"/>
              </a:solidFill>
            </a:endParaRPr>
          </a:p>
        </p:txBody>
      </p:sp>
      <p:grpSp>
        <p:nvGrpSpPr>
          <p:cNvPr id="42" name="Group 41">
            <a:extLst>
              <a:ext uri="{FF2B5EF4-FFF2-40B4-BE49-F238E27FC236}">
                <a16:creationId xmlns:a16="http://schemas.microsoft.com/office/drawing/2014/main" id="{52FA639E-094C-422C-9C37-39785B125859}"/>
              </a:ext>
            </a:extLst>
          </p:cNvPr>
          <p:cNvGrpSpPr>
            <a:grpSpLocks noChangeAspect="1"/>
          </p:cNvGrpSpPr>
          <p:nvPr/>
        </p:nvGrpSpPr>
        <p:grpSpPr>
          <a:xfrm>
            <a:off x="10372686" y="4763179"/>
            <a:ext cx="1335443" cy="832994"/>
            <a:chOff x="4716016" y="3645024"/>
            <a:chExt cx="4370909" cy="2551416"/>
          </a:xfrm>
        </p:grpSpPr>
        <p:sp>
          <p:nvSpPr>
            <p:cNvPr id="44" name="Rectangle 43">
              <a:extLst>
                <a:ext uri="{FF2B5EF4-FFF2-40B4-BE49-F238E27FC236}">
                  <a16:creationId xmlns:a16="http://schemas.microsoft.com/office/drawing/2014/main" id="{705BCC8E-3A51-42BC-B565-58386C144759}"/>
                </a:ext>
              </a:extLst>
            </p:cNvPr>
            <p:cNvSpPr/>
            <p:nvPr/>
          </p:nvSpPr>
          <p:spPr>
            <a:xfrm rot="20060812">
              <a:off x="5049765" y="4701731"/>
              <a:ext cx="747759" cy="13079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80A8600-D4EF-4B10-A82D-EC09A0D77757}"/>
                </a:ext>
              </a:extLst>
            </p:cNvPr>
            <p:cNvSpPr/>
            <p:nvPr/>
          </p:nvSpPr>
          <p:spPr>
            <a:xfrm>
              <a:off x="4803491" y="4280297"/>
              <a:ext cx="704613" cy="648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a:extLst>
                <a:ext uri="{FF2B5EF4-FFF2-40B4-BE49-F238E27FC236}">
                  <a16:creationId xmlns:a16="http://schemas.microsoft.com/office/drawing/2014/main" id="{D398B5FB-1E42-4B89-A35E-17730B5CD0EB}"/>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16016" y="3645024"/>
              <a:ext cx="4370909" cy="2551416"/>
            </a:xfrm>
            <a:prstGeom prst="rect">
              <a:avLst/>
            </a:prstGeom>
          </p:spPr>
        </p:pic>
      </p:grpSp>
    </p:spTree>
    <p:extLst>
      <p:ext uri="{BB962C8B-B14F-4D97-AF65-F5344CB8AC3E}">
        <p14:creationId xmlns:p14="http://schemas.microsoft.com/office/powerpoint/2010/main" val="78382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8" grpId="0"/>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electronics&#10;&#10;Description automatically generated">
            <a:extLst>
              <a:ext uri="{FF2B5EF4-FFF2-40B4-BE49-F238E27FC236}">
                <a16:creationId xmlns:a16="http://schemas.microsoft.com/office/drawing/2014/main" id="{22BEEAC3-90AE-4945-AF9B-0E86CF2447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62496" y="4104511"/>
            <a:ext cx="3233935" cy="1425516"/>
          </a:xfrm>
          <a:prstGeom prst="rect">
            <a:avLst/>
          </a:prstGeom>
        </p:spPr>
      </p:pic>
      <p:sp>
        <p:nvSpPr>
          <p:cNvPr id="2" name="Content Placeholder 1"/>
          <p:cNvSpPr>
            <a:spLocks noGrp="1"/>
          </p:cNvSpPr>
          <p:nvPr>
            <p:ph idx="1"/>
          </p:nvPr>
        </p:nvSpPr>
        <p:spPr>
          <a:xfrm>
            <a:off x="617537" y="1599019"/>
            <a:ext cx="10242529" cy="4917575"/>
          </a:xfrm>
        </p:spPr>
        <p:txBody>
          <a:bodyPr/>
          <a:lstStyle/>
          <a:p>
            <a:pPr>
              <a:lnSpc>
                <a:spcPct val="200000"/>
              </a:lnSpc>
              <a:buClr>
                <a:srgbClr val="0070C0"/>
              </a:buClr>
            </a:pPr>
            <a:r>
              <a:rPr lang="en-US" dirty="0"/>
              <a:t> </a:t>
            </a:r>
            <a:r>
              <a:rPr lang="en-US" dirty="0">
                <a:latin typeface="Arial" panose="020B0604020202020204" pitchFamily="34" charset="0"/>
                <a:cs typeface="Arial" panose="020B0604020202020204" pitchFamily="34" charset="0"/>
              </a:rPr>
              <a:t>Bluetooth 4.0, 4.1, 4.2, (5.0 &amp; 5.1)</a:t>
            </a:r>
            <a:r>
              <a:rPr lang="ja-JP" altLang="en-US" sz="1400" dirty="0">
                <a:latin typeface="ＭＳ ゴシック" panose="020B0609070205080204" pitchFamily="49" charset="-128"/>
                <a:ea typeface="ＭＳ ゴシック" panose="020B0609070205080204" pitchFamily="49" charset="-128"/>
              </a:rPr>
              <a:t>をサポート</a:t>
            </a:r>
            <a:endParaRPr lang="en-US" sz="1400" dirty="0">
              <a:latin typeface="ＭＳ ゴシック" panose="020B0609070205080204" pitchFamily="49" charset="-128"/>
              <a:ea typeface="ＭＳ ゴシック" panose="020B0609070205080204" pitchFamily="49" charset="-128"/>
            </a:endParaRPr>
          </a:p>
          <a:p>
            <a:pPr>
              <a:lnSpc>
                <a:spcPct val="200000"/>
              </a:lnSpc>
              <a:buClr>
                <a:srgbClr val="0070C0"/>
              </a:buClr>
            </a:pPr>
            <a:r>
              <a:rPr lang="ja-JP" altLang="en-US" dirty="0"/>
              <a:t>ダイレクト・テストモード</a:t>
            </a:r>
            <a:r>
              <a:rPr lang="ja-JP" altLang="en-US" sz="1400" dirty="0">
                <a:latin typeface="ＭＳ ゴシック" panose="020B0609070205080204" pitchFamily="49" charset="-128"/>
                <a:ea typeface="ＭＳ ゴシック" panose="020B0609070205080204" pitchFamily="49" charset="-128"/>
              </a:rPr>
              <a:t>や</a:t>
            </a:r>
            <a:r>
              <a:rPr lang="en-US" sz="1400" dirty="0">
                <a:latin typeface="ＭＳ ゴシック" panose="020B0609070205080204" pitchFamily="49" charset="-128"/>
                <a:ea typeface="ＭＳ ゴシック" panose="020B0609070205080204" pitchFamily="49" charset="-128"/>
              </a:rPr>
              <a:t> </a:t>
            </a:r>
            <a:r>
              <a:rPr lang="ja-JP" altLang="en-US" dirty="0"/>
              <a:t>アドバタイジング・モード</a:t>
            </a:r>
            <a:r>
              <a:rPr lang="ja-JP" altLang="en-US" sz="1400" dirty="0">
                <a:latin typeface="ＭＳ ゴシック" panose="020B0609070205080204" pitchFamily="49" charset="-128"/>
                <a:ea typeface="ＭＳ ゴシック" panose="020B0609070205080204" pitchFamily="49" charset="-128"/>
              </a:rPr>
              <a:t>で　　</a:t>
            </a:r>
            <a:r>
              <a:rPr lang="en-US" altLang="ja-JP" dirty="0">
                <a:latin typeface="Arial" panose="020B0604020202020204" pitchFamily="34" charset="0"/>
                <a:cs typeface="Arial" panose="020B0604020202020204" pitchFamily="34" charset="0"/>
              </a:rPr>
              <a:t>RF</a:t>
            </a:r>
            <a:r>
              <a:rPr lang="ja-JP" altLang="en-US" sz="1400" dirty="0">
                <a:latin typeface="ＭＳ ゴシック" panose="020B0609070205080204" pitchFamily="49" charset="-128"/>
                <a:ea typeface="ＭＳ ゴシック" panose="020B0609070205080204" pitchFamily="49" charset="-128"/>
              </a:rPr>
              <a:t>パフォーマンスを測定</a:t>
            </a:r>
            <a:endParaRPr lang="en-US" sz="1400" dirty="0">
              <a:latin typeface="ＭＳ ゴシック" panose="020B0609070205080204" pitchFamily="49" charset="-128"/>
              <a:ea typeface="ＭＳ ゴシック" panose="020B0609070205080204" pitchFamily="49" charset="-128"/>
            </a:endParaRPr>
          </a:p>
          <a:p>
            <a:pPr>
              <a:lnSpc>
                <a:spcPct val="200000"/>
              </a:lnSpc>
              <a:buClr>
                <a:srgbClr val="0070C0"/>
              </a:buClr>
            </a:pPr>
            <a:r>
              <a:rPr lang="ja-JP" altLang="en-US" sz="1400" dirty="0">
                <a:latin typeface="ＭＳ ゴシック" panose="020B0609070205080204" pitchFamily="49" charset="-128"/>
                <a:ea typeface="ＭＳ ゴシック" panose="020B0609070205080204" pitchFamily="49" charset="-128"/>
              </a:rPr>
              <a:t>重要なパラメータのパラメトリックテスト</a:t>
            </a:r>
            <a:endParaRPr lang="en-US" altLang="ja-JP" sz="1400" dirty="0">
              <a:latin typeface="ＭＳ ゴシック" panose="020B0609070205080204" pitchFamily="49" charset="-128"/>
              <a:ea typeface="ＭＳ ゴシック" panose="020B0609070205080204" pitchFamily="49" charset="-128"/>
            </a:endParaRPr>
          </a:p>
          <a:p>
            <a:pPr>
              <a:lnSpc>
                <a:spcPct val="200000"/>
              </a:lnSpc>
              <a:buClr>
                <a:srgbClr val="0070C0"/>
              </a:buClr>
            </a:pPr>
            <a:r>
              <a:rPr lang="ja-JP" altLang="en-US" sz="1400" dirty="0">
                <a:latin typeface="ＭＳ ゴシック" panose="020B0609070205080204" pitchFamily="49" charset="-128"/>
                <a:ea typeface="ＭＳ ゴシック" panose="020B0609070205080204" pitchFamily="49" charset="-128"/>
              </a:rPr>
              <a:t>ほとんどの</a:t>
            </a:r>
            <a:r>
              <a:rPr lang="en-US" altLang="ja-JP" sz="1400" dirty="0">
                <a:latin typeface="Arial" panose="020B0604020202020204" pitchFamily="34" charset="0"/>
                <a:cs typeface="Arial" panose="020B0604020202020204" pitchFamily="34" charset="0"/>
              </a:rPr>
              <a:t>DUT</a:t>
            </a:r>
            <a:r>
              <a:rPr lang="ja-JP" altLang="en-US" sz="1400" dirty="0">
                <a:latin typeface="ＭＳ ゴシック" panose="020B0609070205080204" pitchFamily="49" charset="-128"/>
                <a:ea typeface="ＭＳ ゴシック" panose="020B0609070205080204" pitchFamily="49" charset="-128"/>
              </a:rPr>
              <a:t>の</a:t>
            </a:r>
            <a:r>
              <a:rPr lang="en-US" altLang="ja-JP" sz="1400" dirty="0">
                <a:latin typeface="Arial" panose="020B0604020202020204" pitchFamily="34" charset="0"/>
                <a:ea typeface="ＭＳ ゴシック" panose="020B0609070205080204" pitchFamily="49" charset="-128"/>
                <a:cs typeface="Arial" panose="020B0604020202020204" pitchFamily="34" charset="0"/>
              </a:rPr>
              <a:t>HCI</a:t>
            </a:r>
            <a:r>
              <a:rPr lang="ja-JP" altLang="en-US" sz="1400" dirty="0">
                <a:latin typeface="ＭＳ ゴシック" panose="020B0609070205080204" pitchFamily="49" charset="-128"/>
                <a:ea typeface="ＭＳ ゴシック" panose="020B0609070205080204" pitchFamily="49" charset="-128"/>
              </a:rPr>
              <a:t>制御が可能 </a:t>
            </a:r>
            <a:r>
              <a:rPr lang="en-US" sz="1400" dirty="0">
                <a:latin typeface="Arial" panose="020B0604020202020204" pitchFamily="34" charset="0"/>
                <a:cs typeface="Arial" panose="020B0604020202020204" pitchFamily="34" charset="0"/>
              </a:rPr>
              <a:t>(DTM)</a:t>
            </a:r>
          </a:p>
          <a:p>
            <a:pPr>
              <a:lnSpc>
                <a:spcPct val="200000"/>
              </a:lnSpc>
              <a:buClr>
                <a:srgbClr val="0070C0"/>
              </a:buClr>
            </a:pPr>
            <a:r>
              <a:rPr lang="ja-JP" altLang="en-US" sz="1400" dirty="0">
                <a:latin typeface="ＭＳ ゴシック" panose="020B0609070205080204" pitchFamily="49" charset="-128"/>
                <a:ea typeface="ＭＳ ゴシック" panose="020B0609070205080204" pitchFamily="49" charset="-128"/>
                <a:cs typeface="Arial" panose="020B0604020202020204" pitchFamily="34" charset="0"/>
              </a:rPr>
              <a:t>自動センスレベルコンバーター</a:t>
            </a:r>
            <a:r>
              <a:rPr lang="en-US" sz="1400" dirty="0">
                <a:latin typeface="Arial" panose="020B0604020202020204" pitchFamily="34" charset="0"/>
                <a:cs typeface="Arial" panose="020B0604020202020204" pitchFamily="34" charset="0"/>
              </a:rPr>
              <a:t>(UART)</a:t>
            </a:r>
          </a:p>
          <a:p>
            <a:pPr>
              <a:lnSpc>
                <a:spcPct val="200000"/>
              </a:lnSpc>
              <a:buClr>
                <a:srgbClr val="0070C0"/>
              </a:buClr>
            </a:pPr>
            <a:r>
              <a:rPr lang="ja-JP" altLang="en-US" sz="1400" dirty="0">
                <a:latin typeface="Arial" panose="020B0604020202020204" pitchFamily="34" charset="0"/>
                <a:ea typeface="ＭＳ ゴシック" panose="020B0609070205080204" pitchFamily="49" charset="-128"/>
                <a:cs typeface="Arial" panose="020B0604020202020204" pitchFamily="34" charset="0"/>
              </a:rPr>
              <a:t>一つの</a:t>
            </a:r>
            <a:r>
              <a:rPr lang="en-US" altLang="ja-JP" sz="1400" dirty="0">
                <a:latin typeface="Arial" panose="020B0604020202020204" pitchFamily="34" charset="0"/>
                <a:ea typeface="ＭＳ ゴシック" panose="020B0609070205080204" pitchFamily="49" charset="-128"/>
                <a:cs typeface="Arial" panose="020B0604020202020204" pitchFamily="34" charset="0"/>
              </a:rPr>
              <a:t>USB</a:t>
            </a:r>
            <a:r>
              <a:rPr lang="ja-JP" altLang="en-US" sz="1400" dirty="0">
                <a:latin typeface="ＭＳ ゴシック" panose="020B0609070205080204" pitchFamily="49" charset="-128"/>
                <a:ea typeface="ＭＳ ゴシック" panose="020B0609070205080204" pitchFamily="49" charset="-128"/>
              </a:rPr>
              <a:t>ポートを介したすべてのデバイスへのインターフェース</a:t>
            </a:r>
            <a:endParaRPr lang="en-US" altLang="ja-JP" sz="1400" dirty="0">
              <a:latin typeface="ＭＳ ゴシック" panose="020B0609070205080204" pitchFamily="49" charset="-128"/>
              <a:ea typeface="ＭＳ ゴシック" panose="020B0609070205080204" pitchFamily="49" charset="-128"/>
            </a:endParaRPr>
          </a:p>
          <a:p>
            <a:pPr>
              <a:lnSpc>
                <a:spcPct val="200000"/>
              </a:lnSpc>
              <a:buClr>
                <a:srgbClr val="0070C0"/>
              </a:buClr>
            </a:pPr>
            <a:r>
              <a:rPr lang="ja-JP" altLang="en-US" sz="1400" dirty="0">
                <a:latin typeface="ＭＳ ゴシック" panose="020B0609070205080204" pitchFamily="49" charset="-128"/>
                <a:ea typeface="ＭＳ ゴシック" panose="020B0609070205080204" pitchFamily="49" charset="-128"/>
                <a:cs typeface="Arial" panose="020B0604020202020204" pitchFamily="34" charset="0"/>
              </a:rPr>
              <a:t>一つの</a:t>
            </a:r>
            <a:r>
              <a:rPr lang="en-US" altLang="ja-JP" sz="1400" dirty="0">
                <a:latin typeface="Arial" panose="020B0604020202020204" pitchFamily="34" charset="0"/>
                <a:ea typeface="ＭＳ ゴシック" panose="020B0609070205080204" pitchFamily="49" charset="-128"/>
                <a:cs typeface="Arial" panose="020B0604020202020204" pitchFamily="34" charset="0"/>
              </a:rPr>
              <a:t>DUT</a:t>
            </a:r>
            <a:r>
              <a:rPr lang="ja-JP" altLang="en-US" sz="1400" dirty="0">
                <a:latin typeface="ＭＳ ゴシック" panose="020B0609070205080204" pitchFamily="49" charset="-128"/>
                <a:ea typeface="ＭＳ ゴシック" panose="020B0609070205080204" pitchFamily="49" charset="-128"/>
              </a:rPr>
              <a:t>または二つの</a:t>
            </a:r>
            <a:r>
              <a:rPr lang="en-US" altLang="ja-JP" sz="1400" dirty="0">
                <a:latin typeface="Arial" panose="020B0604020202020204" pitchFamily="34" charset="0"/>
                <a:ea typeface="ＭＳ ゴシック" panose="020B0609070205080204" pitchFamily="49" charset="-128"/>
                <a:cs typeface="Arial" panose="020B0604020202020204" pitchFamily="34" charset="0"/>
              </a:rPr>
              <a:t>DUT</a:t>
            </a:r>
            <a:r>
              <a:rPr lang="ja-JP" altLang="en-US" sz="1400" dirty="0">
                <a:latin typeface="ＭＳ ゴシック" panose="020B0609070205080204" pitchFamily="49" charset="-128"/>
                <a:ea typeface="ＭＳ ゴシック" panose="020B0609070205080204" pitchFamily="49" charset="-128"/>
              </a:rPr>
              <a:t>サポート</a:t>
            </a:r>
            <a:endParaRPr lang="en-US" altLang="ja-JP" sz="1400" dirty="0">
              <a:latin typeface="ＭＳ ゴシック" panose="020B0609070205080204" pitchFamily="49" charset="-128"/>
              <a:ea typeface="ＭＳ ゴシック" panose="020B0609070205080204" pitchFamily="49" charset="-128"/>
            </a:endParaRPr>
          </a:p>
          <a:p>
            <a:pPr>
              <a:lnSpc>
                <a:spcPct val="200000"/>
              </a:lnSpc>
              <a:buClr>
                <a:srgbClr val="0070C0"/>
              </a:buClr>
            </a:pPr>
            <a:r>
              <a:rPr lang="ja-JP" altLang="en-US" sz="1400" dirty="0">
                <a:latin typeface="ＭＳ ゴシック" panose="020B0609070205080204" pitchFamily="49" charset="-128"/>
                <a:ea typeface="ＭＳ ゴシック" panose="020B0609070205080204" pitchFamily="49" charset="-128"/>
              </a:rPr>
              <a:t>一般的に入手可能な</a:t>
            </a:r>
            <a:r>
              <a:rPr lang="en-US" altLang="ja-JP" sz="1400" dirty="0">
                <a:latin typeface="Arial" panose="020B0604020202020204" pitchFamily="34" charset="0"/>
                <a:cs typeface="Arial" panose="020B0604020202020204" pitchFamily="34" charset="0"/>
              </a:rPr>
              <a:t>BLE</a:t>
            </a:r>
            <a:r>
              <a:rPr lang="ja-JP" altLang="en-US" sz="1400" dirty="0">
                <a:latin typeface="ＭＳ ゴシック" panose="020B0609070205080204" pitchFamily="49" charset="-128"/>
                <a:ea typeface="ＭＳ ゴシック" panose="020B0609070205080204" pitchFamily="49" charset="-128"/>
              </a:rPr>
              <a:t>チップセットをサポート</a:t>
            </a:r>
            <a:endParaRPr lang="en-US" altLang="ja-JP" sz="1400" dirty="0">
              <a:latin typeface="ＭＳ ゴシック" panose="020B0609070205080204" pitchFamily="49" charset="-128"/>
              <a:ea typeface="ＭＳ ゴシック" panose="020B0609070205080204" pitchFamily="49" charset="-128"/>
            </a:endParaRPr>
          </a:p>
          <a:p>
            <a:pPr>
              <a:lnSpc>
                <a:spcPct val="200000"/>
              </a:lnSpc>
              <a:buClr>
                <a:srgbClr val="0070C0"/>
              </a:buClr>
            </a:pPr>
            <a:r>
              <a:rPr lang="ja-JP" altLang="en-US" sz="1400" dirty="0">
                <a:latin typeface="ＭＳ ゴシック" panose="020B0609070205080204" pitchFamily="49" charset="-128"/>
                <a:ea typeface="ＭＳ ゴシック" panose="020B0609070205080204" pitchFamily="49" charset="-128"/>
              </a:rPr>
              <a:t>競争力のある価格</a:t>
            </a:r>
            <a:endParaRPr lang="da-DK" sz="1400" dirty="0">
              <a:latin typeface="ＭＳ ゴシック" panose="020B0609070205080204" pitchFamily="49" charset="-128"/>
              <a:ea typeface="ＭＳ ゴシック" panose="020B0609070205080204" pitchFamily="49" charset="-128"/>
            </a:endParaRPr>
          </a:p>
        </p:txBody>
      </p:sp>
      <p:sp>
        <p:nvSpPr>
          <p:cNvPr id="4" name="Slide Number Placeholder 3"/>
          <p:cNvSpPr>
            <a:spLocks noGrp="1"/>
          </p:cNvSpPr>
          <p:nvPr>
            <p:ph type="sldNum" sz="quarter" idx="20"/>
          </p:nvPr>
        </p:nvSpPr>
        <p:spPr/>
        <p:txBody>
          <a:bodyPr/>
          <a:lstStyle/>
          <a:p>
            <a:fld id="{24C8C45C-947F-4981-8B3F-4F32E973C901}" type="slidenum">
              <a:rPr lang="en-GB" sz="800" smtClean="0">
                <a:solidFill>
                  <a:schemeClr val="tx2"/>
                </a:solidFill>
              </a:rPr>
              <a:pPr/>
              <a:t>6</a:t>
            </a:fld>
            <a:endParaRPr lang="en-GB" dirty="0">
              <a:solidFill>
                <a:schemeClr val="tx2"/>
              </a:solidFill>
            </a:endParaRPr>
          </a:p>
        </p:txBody>
      </p:sp>
      <p:sp>
        <p:nvSpPr>
          <p:cNvPr id="6" name="Logo Placeholder logo">
            <a:extLst>
              <a:ext uri="{FF2B5EF4-FFF2-40B4-BE49-F238E27FC236}">
                <a16:creationId xmlns:a16="http://schemas.microsoft.com/office/drawing/2014/main" id="{8056C0E2-32E8-41CC-876F-66F4EECC0862}"/>
              </a:ext>
            </a:extLst>
          </p:cNvPr>
          <p:cNvSpPr txBox="1">
            <a:spLocks/>
          </p:cNvSpPr>
          <p:nvPr/>
        </p:nvSpPr>
        <p:spPr>
          <a:xfrm>
            <a:off x="10569891" y="454720"/>
            <a:ext cx="1138238" cy="31272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marR="0" lvl="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Calibri Light"/>
                <a:ea typeface="+mn-ea"/>
                <a:cs typeface="+mn-cs"/>
              </a:rPr>
              <a:t>.</a:t>
            </a:r>
          </a:p>
        </p:txBody>
      </p:sp>
      <p:pic>
        <p:nvPicPr>
          <p:cNvPr id="8" name="Picture 7">
            <a:extLst>
              <a:ext uri="{FF2B5EF4-FFF2-40B4-BE49-F238E27FC236}">
                <a16:creationId xmlns:a16="http://schemas.microsoft.com/office/drawing/2014/main" id="{EEDA8643-C4B0-40C9-AEB3-492430894E36}"/>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95321" y="4879654"/>
            <a:ext cx="3345291" cy="1419546"/>
          </a:xfrm>
          <a:prstGeom prst="rect">
            <a:avLst/>
          </a:prstGeom>
        </p:spPr>
      </p:pic>
      <p:sp>
        <p:nvSpPr>
          <p:cNvPr id="9" name="Title 4">
            <a:extLst>
              <a:ext uri="{FF2B5EF4-FFF2-40B4-BE49-F238E27FC236}">
                <a16:creationId xmlns:a16="http://schemas.microsoft.com/office/drawing/2014/main" id="{8802EC1F-B12B-4E91-91B8-672988DD5319}"/>
              </a:ext>
            </a:extLst>
          </p:cNvPr>
          <p:cNvSpPr txBox="1">
            <a:spLocks/>
          </p:cNvSpPr>
          <p:nvPr/>
        </p:nvSpPr>
        <p:spPr>
          <a:xfrm>
            <a:off x="617537" y="467893"/>
            <a:ext cx="9527949" cy="1131126"/>
          </a:xfrm>
          <a:prstGeom prst="rect">
            <a:avLst/>
          </a:prstGeom>
        </p:spPr>
        <p:txBody>
          <a:bodyPr vert="horz" lIns="0" tIns="0" rIns="0" bIns="0" rtlCol="0" anchor="b" anchorCtr="0">
            <a:noAutofit/>
          </a:bodyPr>
          <a:lstStyle>
            <a:lvl1pPr algn="l" defTabSz="914400" rtl="0" eaLnBrk="1" latinLnBrk="0" hangingPunct="1">
              <a:lnSpc>
                <a:spcPct val="83000"/>
              </a:lnSpc>
              <a:spcBef>
                <a:spcPct val="0"/>
              </a:spcBef>
              <a:buNone/>
              <a:defRPr sz="2800" kern="1200" cap="all" spc="320" baseline="0">
                <a:solidFill>
                  <a:schemeClr val="tx2"/>
                </a:solidFill>
                <a:latin typeface="+mj-lt"/>
                <a:ea typeface="+mj-ea"/>
                <a:cs typeface="+mj-cs"/>
              </a:defRPr>
            </a:lvl1pPr>
          </a:lstStyle>
          <a:p>
            <a:r>
              <a:rPr lang="en-US" sz="3600" b="1" dirty="0">
                <a:latin typeface="Arial" panose="020B0604020202020204" pitchFamily="34" charset="0"/>
                <a:cs typeface="Arial" panose="020B0604020202020204" pitchFamily="34" charset="0"/>
              </a:rPr>
              <a:t>RTX2254 Bluetooth RF </a:t>
            </a:r>
            <a:r>
              <a:rPr lang="ja-JP" altLang="en-US" sz="3600" b="1" dirty="0">
                <a:latin typeface="ＭＳ ゴシック" panose="020B0609070205080204" pitchFamily="49" charset="-128"/>
                <a:ea typeface="ＭＳ ゴシック" panose="020B0609070205080204" pitchFamily="49" charset="-128"/>
              </a:rPr>
              <a:t>テスター</a:t>
            </a:r>
            <a:r>
              <a:rPr lang="en-US" sz="3600" b="1" dirty="0">
                <a:latin typeface="ＭＳ ゴシック" panose="020B0609070205080204" pitchFamily="49" charset="-128"/>
                <a:ea typeface="ＭＳ ゴシック" panose="020B0609070205080204" pitchFamily="49" charset="-128"/>
              </a:rPr>
              <a:t> </a:t>
            </a:r>
            <a:br>
              <a:rPr lang="en-US" sz="3600" b="1" dirty="0">
                <a:latin typeface="ＭＳ ゴシック" panose="020B0609070205080204" pitchFamily="49" charset="-128"/>
                <a:ea typeface="ＭＳ ゴシック" panose="020B0609070205080204" pitchFamily="49" charset="-128"/>
              </a:rPr>
            </a:br>
            <a:r>
              <a:rPr lang="ja-JP" altLang="en-US" b="1" dirty="0">
                <a:latin typeface="ＭＳ ゴシック" panose="020B0609070205080204" pitchFamily="49" charset="-128"/>
                <a:ea typeface="ＭＳ ゴシック" panose="020B0609070205080204" pitchFamily="49" charset="-128"/>
              </a:rPr>
              <a:t>特徴</a:t>
            </a:r>
            <a:endParaRPr lang="en-US" altLang="ja-JP" b="1" dirty="0">
              <a:latin typeface="ＭＳ ゴシック" panose="020B0609070205080204" pitchFamily="49" charset="-128"/>
              <a:ea typeface="ＭＳ ゴシック" panose="020B0609070205080204" pitchFamily="49" charset="-128"/>
            </a:endParaRPr>
          </a:p>
        </p:txBody>
      </p:sp>
      <p:sp>
        <p:nvSpPr>
          <p:cNvPr id="12" name="Title 5">
            <a:extLst>
              <a:ext uri="{FF2B5EF4-FFF2-40B4-BE49-F238E27FC236}">
                <a16:creationId xmlns:a16="http://schemas.microsoft.com/office/drawing/2014/main" id="{C9CCA65F-98BF-4BD9-8829-954BAF36A365}"/>
              </a:ext>
            </a:extLst>
          </p:cNvPr>
          <p:cNvSpPr>
            <a:spLocks noGrp="1"/>
          </p:cNvSpPr>
          <p:nvPr>
            <p:ph type="title"/>
          </p:nvPr>
        </p:nvSpPr>
        <p:spPr>
          <a:xfrm>
            <a:off x="7520550" y="3048000"/>
            <a:ext cx="4093050" cy="546150"/>
          </a:xfrm>
        </p:spPr>
        <p:txBody>
          <a:bodyPr/>
          <a:lstStyle/>
          <a:p>
            <a:pPr algn="r"/>
            <a:r>
              <a:rPr lang="ja-JP" altLang="en-US" sz="1800" b="1" dirty="0">
                <a:latin typeface="ＭＳ ゴシック" panose="020B0609070205080204" pitchFamily="49" charset="-128"/>
                <a:ea typeface="ＭＳ ゴシック" panose="020B0609070205080204" pitchFamily="49" charset="-128"/>
              </a:rPr>
              <a:t>限られた予算で製品の品質を確保</a:t>
            </a:r>
            <a:endParaRPr lang="en-US" sz="1800" b="1" dirty="0">
              <a:latin typeface="ＭＳ ゴシック" panose="020B0609070205080204" pitchFamily="49" charset="-128"/>
              <a:ea typeface="ＭＳ ゴシック" panose="020B0609070205080204" pitchFamily="49" charset="-128"/>
            </a:endParaRPr>
          </a:p>
        </p:txBody>
      </p:sp>
      <p:sp>
        <p:nvSpPr>
          <p:cNvPr id="10" name="Footer Placeholder 3">
            <a:extLst>
              <a:ext uri="{FF2B5EF4-FFF2-40B4-BE49-F238E27FC236}">
                <a16:creationId xmlns:a16="http://schemas.microsoft.com/office/drawing/2014/main" id="{7F6A6723-C5B8-4243-8DD1-619B4FB315A3}"/>
              </a:ext>
            </a:extLst>
          </p:cNvPr>
          <p:cNvSpPr>
            <a:spLocks noGrp="1"/>
          </p:cNvSpPr>
          <p:nvPr>
            <p:ph type="ftr" sz="quarter" idx="19"/>
          </p:nvPr>
        </p:nvSpPr>
        <p:spPr>
          <a:xfrm>
            <a:off x="8243047" y="6193694"/>
            <a:ext cx="3370553" cy="322900"/>
          </a:xfrm>
        </p:spPr>
        <p:txBody>
          <a:bodyPr/>
          <a:lstStyle/>
          <a:p>
            <a:r>
              <a:rPr lang="en-US" dirty="0"/>
              <a:t>RTX2254 Bluetooth RF Tester  - 16 Dec 2020</a:t>
            </a:r>
            <a:endParaRPr lang="en-GB" dirty="0"/>
          </a:p>
        </p:txBody>
      </p:sp>
    </p:spTree>
    <p:extLst>
      <p:ext uri="{BB962C8B-B14F-4D97-AF65-F5344CB8AC3E}">
        <p14:creationId xmlns:p14="http://schemas.microsoft.com/office/powerpoint/2010/main" val="185966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F2A6C5-F599-4149-99AC-B86CFCA841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33851" y="-66675"/>
            <a:ext cx="8124824" cy="6934200"/>
          </a:xfrm>
          <a:prstGeom prst="rect">
            <a:avLst/>
          </a:prstGeom>
        </p:spPr>
      </p:pic>
      <p:sp>
        <p:nvSpPr>
          <p:cNvPr id="2" name="Content Placeholder 1"/>
          <p:cNvSpPr>
            <a:spLocks noGrp="1"/>
          </p:cNvSpPr>
          <p:nvPr>
            <p:ph idx="1"/>
          </p:nvPr>
        </p:nvSpPr>
        <p:spPr>
          <a:xfrm>
            <a:off x="617854" y="2088242"/>
            <a:ext cx="6021387" cy="3418115"/>
          </a:xfrm>
        </p:spPr>
        <p:txBody>
          <a:bodyPr/>
          <a:lstStyle/>
          <a:p>
            <a:pPr marL="0" indent="0">
              <a:lnSpc>
                <a:spcPct val="200000"/>
              </a:lnSpc>
              <a:buNone/>
            </a:pPr>
            <a:r>
              <a:rPr lang="en-US" b="1" dirty="0">
                <a:latin typeface="Arial" panose="020B0604020202020204" pitchFamily="34" charset="0"/>
                <a:cs typeface="Arial" panose="020B0604020202020204" pitchFamily="34" charset="0"/>
              </a:rPr>
              <a:t>DTM </a:t>
            </a:r>
            <a:r>
              <a:rPr lang="ja-JP" altLang="en-US" b="1" dirty="0">
                <a:latin typeface="ＭＳ ゴシック" panose="020B0609070205080204" pitchFamily="49" charset="-128"/>
                <a:ea typeface="ＭＳ ゴシック" panose="020B0609070205080204" pitchFamily="49" charset="-128"/>
              </a:rPr>
              <a:t>と</a:t>
            </a:r>
            <a:r>
              <a:rPr lang="ja-JP" altLang="en-US" b="1" dirty="0">
                <a:latin typeface="ＭＳ ゴシック" panose="020B0609070205080204" pitchFamily="49" charset="-128"/>
                <a:ea typeface="ＭＳ ゴシック" panose="020B0609070205080204" pitchFamily="49" charset="-128"/>
                <a:cs typeface="Arial" panose="020B0604020202020204" pitchFamily="34" charset="0"/>
              </a:rPr>
              <a:t>アドバタイジング・モード</a:t>
            </a:r>
            <a:r>
              <a:rPr lang="ja-JP" altLang="en-US" b="1" dirty="0">
                <a:latin typeface="ＭＳ ゴシック" panose="020B0609070205080204" pitchFamily="49" charset="-128"/>
                <a:ea typeface="ＭＳ ゴシック" panose="020B0609070205080204" pitchFamily="49" charset="-128"/>
              </a:rPr>
              <a:t>両方が可能</a:t>
            </a:r>
            <a:endParaRPr lang="en-US" b="1" dirty="0">
              <a:latin typeface="ＭＳ ゴシック" panose="020B0609070205080204" pitchFamily="49" charset="-128"/>
              <a:ea typeface="ＭＳ ゴシック" panose="020B0609070205080204" pitchFamily="49" charset="-128"/>
            </a:endParaRPr>
          </a:p>
          <a:p>
            <a:pPr>
              <a:lnSpc>
                <a:spcPct val="200000"/>
              </a:lnSpc>
              <a:buClr>
                <a:srgbClr val="0070C0"/>
              </a:buClr>
            </a:pPr>
            <a:r>
              <a:rPr lang="ja-JP" altLang="en-US" sz="1400" dirty="0">
                <a:latin typeface="ＭＳ ゴシック" panose="020B0609070205080204" pitchFamily="49" charset="-128"/>
                <a:ea typeface="ＭＳ ゴシック" panose="020B0609070205080204" pitchFamily="49" charset="-128"/>
              </a:rPr>
              <a:t>送信電力</a:t>
            </a:r>
            <a:endParaRPr lang="en-US" altLang="ja-JP" sz="1400" dirty="0">
              <a:latin typeface="ＭＳ ゴシック" panose="020B0609070205080204" pitchFamily="49" charset="-128"/>
              <a:ea typeface="ＭＳ ゴシック" panose="020B0609070205080204" pitchFamily="49" charset="-128"/>
            </a:endParaRPr>
          </a:p>
          <a:p>
            <a:pPr>
              <a:lnSpc>
                <a:spcPct val="200000"/>
              </a:lnSpc>
              <a:buClr>
                <a:srgbClr val="0070C0"/>
              </a:buClr>
            </a:pPr>
            <a:r>
              <a:rPr lang="ja-JP" altLang="en-US" sz="1400" dirty="0">
                <a:latin typeface="ＭＳ ゴシック" panose="020B0609070205080204" pitchFamily="49" charset="-128"/>
                <a:ea typeface="ＭＳ ゴシック" panose="020B0609070205080204" pitchFamily="49" charset="-128"/>
              </a:rPr>
              <a:t>キャリア周波数オフセット</a:t>
            </a:r>
            <a:endParaRPr lang="en-US" altLang="ja-JP" sz="1400" dirty="0">
              <a:latin typeface="ＭＳ ゴシック" panose="020B0609070205080204" pitchFamily="49" charset="-128"/>
              <a:ea typeface="ＭＳ ゴシック" panose="020B0609070205080204" pitchFamily="49" charset="-128"/>
            </a:endParaRPr>
          </a:p>
          <a:p>
            <a:pPr>
              <a:lnSpc>
                <a:spcPct val="200000"/>
              </a:lnSpc>
              <a:buClr>
                <a:srgbClr val="0070C0"/>
              </a:buClr>
            </a:pPr>
            <a:r>
              <a:rPr lang="ja-JP" altLang="en-US" sz="1400" dirty="0">
                <a:latin typeface="ＭＳ ゴシック" panose="020B0609070205080204" pitchFamily="49" charset="-128"/>
                <a:ea typeface="ＭＳ ゴシック" panose="020B0609070205080204" pitchFamily="49" charset="-128"/>
              </a:rPr>
              <a:t>パケットエラー率 </a:t>
            </a:r>
            <a:r>
              <a:rPr lang="en-US" sz="1400" dirty="0">
                <a:latin typeface="Arial" panose="020B0604020202020204" pitchFamily="34" charset="0"/>
                <a:cs typeface="Arial" panose="020B0604020202020204" pitchFamily="34" charset="0"/>
              </a:rPr>
              <a:t>(PER) </a:t>
            </a:r>
          </a:p>
          <a:p>
            <a:pPr>
              <a:lnSpc>
                <a:spcPct val="200000"/>
              </a:lnSpc>
              <a:buClr>
                <a:srgbClr val="0070C0"/>
              </a:buClr>
            </a:pPr>
            <a:r>
              <a:rPr lang="ja-JP" altLang="en-US" sz="1400" dirty="0">
                <a:latin typeface="ＭＳ ゴシック" panose="020B0609070205080204" pitchFamily="49" charset="-128"/>
                <a:ea typeface="ＭＳ ゴシック" panose="020B0609070205080204" pitchFamily="49" charset="-128"/>
              </a:rPr>
              <a:t>既知のしきい値レベルでの受信感度</a:t>
            </a:r>
            <a:endParaRPr lang="en-US" dirty="0"/>
          </a:p>
          <a:p>
            <a:pPr>
              <a:lnSpc>
                <a:spcPct val="200000"/>
              </a:lnSpc>
              <a:buClr>
                <a:srgbClr val="0070C0"/>
              </a:buClr>
            </a:pPr>
            <a:r>
              <a:rPr lang="en-US" altLang="ja-JP" sz="1400" dirty="0">
                <a:latin typeface="Arial" panose="020B0604020202020204" pitchFamily="34" charset="0"/>
                <a:ea typeface="ＭＳ ゴシック" panose="020B0609070205080204" pitchFamily="49" charset="-128"/>
                <a:cs typeface="Arial" panose="020B0604020202020204" pitchFamily="34" charset="0"/>
              </a:rPr>
              <a:t>PER</a:t>
            </a:r>
            <a:r>
              <a:rPr lang="ja-JP" altLang="en-US" sz="1400" dirty="0">
                <a:latin typeface="Arial" panose="020B0604020202020204" pitchFamily="34" charset="0"/>
                <a:ea typeface="ＭＳ ゴシック" panose="020B0609070205080204" pitchFamily="49" charset="-128"/>
                <a:cs typeface="Arial" panose="020B0604020202020204" pitchFamily="34" charset="0"/>
              </a:rPr>
              <a:t>が</a:t>
            </a:r>
            <a:r>
              <a:rPr lang="en-US" altLang="ja-JP" sz="1400" dirty="0">
                <a:latin typeface="Arial" panose="020B0604020202020204" pitchFamily="34" charset="0"/>
                <a:ea typeface="ＭＳ ゴシック" panose="020B0609070205080204" pitchFamily="49" charset="-128"/>
                <a:cs typeface="Arial" panose="020B0604020202020204" pitchFamily="34" charset="0"/>
              </a:rPr>
              <a:t>30%</a:t>
            </a:r>
            <a:r>
              <a:rPr lang="ja-JP" altLang="en-US" sz="1400" dirty="0">
                <a:latin typeface="Arial" panose="020B0604020202020204" pitchFamily="34" charset="0"/>
                <a:ea typeface="ＭＳ ゴシック" panose="020B0609070205080204" pitchFamily="49" charset="-128"/>
                <a:cs typeface="Arial" panose="020B0604020202020204" pitchFamily="34" charset="0"/>
              </a:rPr>
              <a:t>になる受信</a:t>
            </a:r>
            <a:r>
              <a:rPr lang="ja-JP" altLang="en-US" sz="1400" dirty="0">
                <a:latin typeface="ＭＳ ゴシック" panose="020B0609070205080204" pitchFamily="49" charset="-128"/>
                <a:ea typeface="ＭＳ ゴシック" panose="020B0609070205080204" pitchFamily="49" charset="-128"/>
              </a:rPr>
              <a:t>レベル測定（オプション</a:t>
            </a:r>
            <a:r>
              <a:rPr lang="en-US" altLang="ja-JP" sz="1400" dirty="0">
                <a:latin typeface="Arial" panose="020B0604020202020204" pitchFamily="34" charset="0"/>
                <a:ea typeface="ＭＳ ゴシック" panose="020B0609070205080204" pitchFamily="49" charset="-128"/>
                <a:cs typeface="Arial" panose="020B0604020202020204" pitchFamily="34" charset="0"/>
              </a:rPr>
              <a:t>D</a:t>
            </a:r>
            <a:r>
              <a:rPr lang="ja-JP" altLang="en-US" sz="1400" dirty="0">
                <a:latin typeface="ＭＳ ゴシック" panose="020B0609070205080204" pitchFamily="49" charset="-128"/>
                <a:ea typeface="ＭＳ ゴシック" panose="020B0609070205080204" pitchFamily="49" charset="-128"/>
              </a:rPr>
              <a:t>）</a:t>
            </a:r>
            <a:endParaRPr lang="en-US" dirty="0"/>
          </a:p>
        </p:txBody>
      </p:sp>
      <p:sp>
        <p:nvSpPr>
          <p:cNvPr id="4" name="Slide Number Placeholder 3"/>
          <p:cNvSpPr>
            <a:spLocks noGrp="1"/>
          </p:cNvSpPr>
          <p:nvPr>
            <p:ph type="sldNum" sz="quarter" idx="20"/>
          </p:nvPr>
        </p:nvSpPr>
        <p:spPr/>
        <p:txBody>
          <a:bodyPr/>
          <a:lstStyle/>
          <a:p>
            <a:fld id="{24C8C45C-947F-4981-8B3F-4F32E973C901}" type="slidenum">
              <a:rPr lang="en-GB" sz="800" smtClean="0">
                <a:solidFill>
                  <a:schemeClr val="tx2"/>
                </a:solidFill>
              </a:rPr>
              <a:pPr/>
              <a:t>7</a:t>
            </a:fld>
            <a:endParaRPr lang="en-GB" dirty="0">
              <a:solidFill>
                <a:schemeClr val="tx2"/>
              </a:solidFill>
            </a:endParaRPr>
          </a:p>
        </p:txBody>
      </p:sp>
      <p:sp>
        <p:nvSpPr>
          <p:cNvPr id="6" name="Logo Placeholder logo">
            <a:extLst>
              <a:ext uri="{FF2B5EF4-FFF2-40B4-BE49-F238E27FC236}">
                <a16:creationId xmlns:a16="http://schemas.microsoft.com/office/drawing/2014/main" id="{8056C0E2-32E8-41CC-876F-66F4EECC0862}"/>
              </a:ext>
            </a:extLst>
          </p:cNvPr>
          <p:cNvSpPr txBox="1">
            <a:spLocks/>
          </p:cNvSpPr>
          <p:nvPr/>
        </p:nvSpPr>
        <p:spPr>
          <a:xfrm>
            <a:off x="10569891" y="454720"/>
            <a:ext cx="1138238" cy="31272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marR="0" lvl="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Calibri Light"/>
                <a:ea typeface="+mn-ea"/>
                <a:cs typeface="+mn-cs"/>
              </a:rPr>
              <a:t>.</a:t>
            </a:r>
          </a:p>
        </p:txBody>
      </p:sp>
      <p:sp>
        <p:nvSpPr>
          <p:cNvPr id="9" name="Title 4">
            <a:extLst>
              <a:ext uri="{FF2B5EF4-FFF2-40B4-BE49-F238E27FC236}">
                <a16:creationId xmlns:a16="http://schemas.microsoft.com/office/drawing/2014/main" id="{8802EC1F-B12B-4E91-91B8-672988DD5319}"/>
              </a:ext>
            </a:extLst>
          </p:cNvPr>
          <p:cNvSpPr txBox="1">
            <a:spLocks/>
          </p:cNvSpPr>
          <p:nvPr/>
        </p:nvSpPr>
        <p:spPr>
          <a:xfrm>
            <a:off x="617854" y="401326"/>
            <a:ext cx="11090275" cy="894074"/>
          </a:xfrm>
          <a:prstGeom prst="rect">
            <a:avLst/>
          </a:prstGeom>
        </p:spPr>
        <p:txBody>
          <a:bodyPr vert="horz" lIns="0" tIns="0" rIns="0" bIns="0" rtlCol="0" anchor="b" anchorCtr="0">
            <a:noAutofit/>
          </a:bodyPr>
          <a:lstStyle>
            <a:lvl1pPr algn="l" defTabSz="914400" rtl="0" eaLnBrk="1" latinLnBrk="0" hangingPunct="1">
              <a:lnSpc>
                <a:spcPct val="83000"/>
              </a:lnSpc>
              <a:spcBef>
                <a:spcPct val="0"/>
              </a:spcBef>
              <a:buNone/>
              <a:defRPr sz="2800" kern="1200" cap="all" spc="320" baseline="0">
                <a:solidFill>
                  <a:schemeClr val="tx2"/>
                </a:solidFill>
                <a:latin typeface="+mj-lt"/>
                <a:ea typeface="+mj-ea"/>
                <a:cs typeface="+mj-cs"/>
              </a:defRPr>
            </a:lvl1pPr>
          </a:lstStyle>
          <a:p>
            <a:r>
              <a:rPr lang="en-US" sz="3600" b="1" dirty="0">
                <a:latin typeface="Arial" panose="020B0604020202020204" pitchFamily="34" charset="0"/>
                <a:cs typeface="Arial" panose="020B0604020202020204" pitchFamily="34" charset="0"/>
              </a:rPr>
              <a:t>RTX2254 Bluetooth RF </a:t>
            </a:r>
            <a:r>
              <a:rPr lang="ja-JP" altLang="en-US" sz="3600" b="1" dirty="0">
                <a:latin typeface="ＭＳ ゴシック" panose="020B0609070205080204" pitchFamily="49" charset="-128"/>
                <a:ea typeface="ＭＳ ゴシック" panose="020B0609070205080204" pitchFamily="49" charset="-128"/>
              </a:rPr>
              <a:t>テスター</a:t>
            </a:r>
            <a:endParaRPr lang="en-US" altLang="ja-JP" sz="3600"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測定機能</a:t>
            </a:r>
            <a:endParaRPr lang="da-DK" b="1" dirty="0">
              <a:latin typeface="ＭＳ ゴシック" panose="020B0609070205080204" pitchFamily="49" charset="-128"/>
              <a:ea typeface="ＭＳ ゴシック" panose="020B0609070205080204" pitchFamily="49" charset="-128"/>
            </a:endParaRPr>
          </a:p>
        </p:txBody>
      </p:sp>
      <p:sp>
        <p:nvSpPr>
          <p:cNvPr id="10" name="Footer Placeholder 3">
            <a:extLst>
              <a:ext uri="{FF2B5EF4-FFF2-40B4-BE49-F238E27FC236}">
                <a16:creationId xmlns:a16="http://schemas.microsoft.com/office/drawing/2014/main" id="{D3B0F430-0F9B-416B-A58C-13A360CFC519}"/>
              </a:ext>
            </a:extLst>
          </p:cNvPr>
          <p:cNvSpPr>
            <a:spLocks noGrp="1"/>
          </p:cNvSpPr>
          <p:nvPr>
            <p:ph type="ftr" sz="quarter" idx="19"/>
          </p:nvPr>
        </p:nvSpPr>
        <p:spPr>
          <a:xfrm>
            <a:off x="8243047" y="6193694"/>
            <a:ext cx="3370553" cy="322900"/>
          </a:xfrm>
        </p:spPr>
        <p:txBody>
          <a:bodyPr/>
          <a:lstStyle/>
          <a:p>
            <a:r>
              <a:rPr lang="en-US" dirty="0">
                <a:solidFill>
                  <a:srgbClr val="0070C0"/>
                </a:solidFill>
              </a:rPr>
              <a:t>RTX2254 Bluetooth RF Tester  - 16 Dec 2020</a:t>
            </a:r>
            <a:endParaRPr lang="en-GB" dirty="0">
              <a:solidFill>
                <a:srgbClr val="0070C0"/>
              </a:solidFill>
            </a:endParaRPr>
          </a:p>
        </p:txBody>
      </p:sp>
    </p:spTree>
    <p:extLst>
      <p:ext uri="{BB962C8B-B14F-4D97-AF65-F5344CB8AC3E}">
        <p14:creationId xmlns:p14="http://schemas.microsoft.com/office/powerpoint/2010/main" val="359137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BC6F4162-1AAB-4F11-8B51-0FCDAB688CDA}"/>
              </a:ext>
            </a:extLst>
          </p:cNvPr>
          <p:cNvCxnSpPr>
            <a:stCxn id="34" idx="2"/>
          </p:cNvCxnSpPr>
          <p:nvPr/>
        </p:nvCxnSpPr>
        <p:spPr>
          <a:xfrm>
            <a:off x="8562632" y="3487219"/>
            <a:ext cx="0" cy="72120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DE23499C-80E9-44E2-91E0-498CCD03293F}"/>
              </a:ext>
            </a:extLst>
          </p:cNvPr>
          <p:cNvGrpSpPr/>
          <p:nvPr/>
        </p:nvGrpSpPr>
        <p:grpSpPr>
          <a:xfrm>
            <a:off x="7518515" y="3458174"/>
            <a:ext cx="2854333" cy="1723809"/>
            <a:chOff x="4716016" y="3645024"/>
            <a:chExt cx="4370909" cy="2551416"/>
          </a:xfrm>
        </p:grpSpPr>
        <p:sp>
          <p:nvSpPr>
            <p:cNvPr id="46" name="Rectangle 45">
              <a:extLst>
                <a:ext uri="{FF2B5EF4-FFF2-40B4-BE49-F238E27FC236}">
                  <a16:creationId xmlns:a16="http://schemas.microsoft.com/office/drawing/2014/main" id="{759610A4-5BA2-43B7-B608-9AA6AC5F9C9A}"/>
                </a:ext>
              </a:extLst>
            </p:cNvPr>
            <p:cNvSpPr/>
            <p:nvPr/>
          </p:nvSpPr>
          <p:spPr>
            <a:xfrm rot="20060812">
              <a:off x="5049765" y="4701731"/>
              <a:ext cx="747759" cy="13079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D2EEEC50-1683-45DC-955F-0AE405744639}"/>
                </a:ext>
              </a:extLst>
            </p:cNvPr>
            <p:cNvSpPr/>
            <p:nvPr/>
          </p:nvSpPr>
          <p:spPr>
            <a:xfrm>
              <a:off x="4803491" y="4280297"/>
              <a:ext cx="704613" cy="648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a:extLst>
                <a:ext uri="{FF2B5EF4-FFF2-40B4-BE49-F238E27FC236}">
                  <a16:creationId xmlns:a16="http://schemas.microsoft.com/office/drawing/2014/main" id="{DE117C10-EC6E-4A02-865E-0F826221AB4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16016" y="3645024"/>
              <a:ext cx="4370909" cy="2551416"/>
            </a:xfrm>
            <a:prstGeom prst="rect">
              <a:avLst/>
            </a:prstGeom>
          </p:spPr>
        </p:pic>
      </p:grpSp>
      <p:sp>
        <p:nvSpPr>
          <p:cNvPr id="4" name="Slide Number Placeholder 3"/>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en-GB" b="0" i="0" u="none" strike="noStrike" kern="1200" cap="none" spc="0" normalizeH="0" baseline="0" noProof="0" smtClean="0">
                <a:ln>
                  <a:noFill/>
                </a:ln>
                <a:solidFill>
                  <a:schemeClr val="tx2"/>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dirty="0">
              <a:ln>
                <a:noFill/>
              </a:ln>
              <a:solidFill>
                <a:schemeClr val="tx2"/>
              </a:solidFill>
              <a:effectLst/>
              <a:uLnTx/>
              <a:uFillTx/>
              <a:latin typeface="Calibri Light"/>
              <a:ea typeface="+mn-ea"/>
              <a:cs typeface="+mn-cs"/>
            </a:endParaRPr>
          </a:p>
        </p:txBody>
      </p:sp>
      <p:sp>
        <p:nvSpPr>
          <p:cNvPr id="29" name="Title 4">
            <a:extLst>
              <a:ext uri="{FF2B5EF4-FFF2-40B4-BE49-F238E27FC236}">
                <a16:creationId xmlns:a16="http://schemas.microsoft.com/office/drawing/2014/main" id="{E7994DE3-DE02-4CA4-A17A-8CDC1F042065}"/>
              </a:ext>
            </a:extLst>
          </p:cNvPr>
          <p:cNvSpPr txBox="1">
            <a:spLocks/>
          </p:cNvSpPr>
          <p:nvPr/>
        </p:nvSpPr>
        <p:spPr>
          <a:xfrm>
            <a:off x="858058" y="422463"/>
            <a:ext cx="9029839" cy="934890"/>
          </a:xfrm>
          <a:prstGeom prst="rect">
            <a:avLst/>
          </a:prstGeom>
        </p:spPr>
        <p:txBody>
          <a:bodyPr vert="horz" lIns="0" tIns="0" rIns="0" bIns="0" rtlCol="0" anchor="b" anchorCtr="0">
            <a:noAutofit/>
          </a:bodyPr>
          <a:lstStyle>
            <a:lvl1pPr algn="l" defTabSz="914400" rtl="0" eaLnBrk="1" latinLnBrk="0" hangingPunct="1">
              <a:lnSpc>
                <a:spcPct val="83000"/>
              </a:lnSpc>
              <a:spcBef>
                <a:spcPct val="0"/>
              </a:spcBef>
              <a:buNone/>
              <a:defRPr sz="2800" kern="1200" cap="all" spc="320" baseline="0">
                <a:solidFill>
                  <a:schemeClr val="tx2"/>
                </a:solidFill>
                <a:latin typeface="+mj-lt"/>
                <a:ea typeface="+mj-ea"/>
                <a:cs typeface="+mj-cs"/>
              </a:defRPr>
            </a:lvl1pPr>
          </a:lstStyle>
          <a:p>
            <a:r>
              <a:rPr lang="en-US" sz="3600" b="1" dirty="0">
                <a:latin typeface="Arial" panose="020B0604020202020204" pitchFamily="34" charset="0"/>
                <a:cs typeface="Arial" panose="020B0604020202020204" pitchFamily="34" charset="0"/>
              </a:rPr>
              <a:t>RTX2254 Bluetooth RF </a:t>
            </a:r>
            <a:r>
              <a:rPr lang="ja-JP" altLang="en-US" sz="3600" b="1" dirty="0">
                <a:latin typeface="ＭＳ ゴシック" panose="020B0609070205080204" pitchFamily="49" charset="-128"/>
                <a:ea typeface="ＭＳ ゴシック" panose="020B0609070205080204" pitchFamily="49" charset="-128"/>
              </a:rPr>
              <a:t>テスター</a:t>
            </a:r>
            <a:endParaRPr lang="en-US" altLang="ja-JP" sz="3600" b="1" dirty="0">
              <a:latin typeface="ＭＳ ゴシック" panose="020B0609070205080204" pitchFamily="49" charset="-128"/>
              <a:ea typeface="ＭＳ ゴシック" panose="020B0609070205080204" pitchFamily="49" charset="-128"/>
            </a:endParaRPr>
          </a:p>
          <a:p>
            <a:r>
              <a:rPr lang="en-US" altLang="ja-JP" dirty="0">
                <a:latin typeface="Arial" panose="020B0604020202020204" pitchFamily="34" charset="0"/>
                <a:cs typeface="Arial" panose="020B0604020202020204" pitchFamily="34" charset="0"/>
              </a:rPr>
              <a:t>RF</a:t>
            </a:r>
            <a:r>
              <a:rPr lang="ja-JP" altLang="en-US" dirty="0">
                <a:latin typeface="ＭＳ ゴシック" panose="020B0609070205080204" pitchFamily="49" charset="-128"/>
                <a:ea typeface="ＭＳ ゴシック" panose="020B0609070205080204" pitchFamily="49" charset="-128"/>
              </a:rPr>
              <a:t>テスターとのインターフェース</a:t>
            </a:r>
            <a:endParaRPr lang="da-DK" dirty="0">
              <a:latin typeface="ＭＳ ゴシック" panose="020B0609070205080204" pitchFamily="49" charset="-128"/>
              <a:ea typeface="ＭＳ ゴシック" panose="020B0609070205080204" pitchFamily="49" charset="-128"/>
            </a:endParaRPr>
          </a:p>
        </p:txBody>
      </p:sp>
      <p:sp>
        <p:nvSpPr>
          <p:cNvPr id="32" name="Left Brace 31">
            <a:extLst>
              <a:ext uri="{FF2B5EF4-FFF2-40B4-BE49-F238E27FC236}">
                <a16:creationId xmlns:a16="http://schemas.microsoft.com/office/drawing/2014/main" id="{AAF2B8ED-3569-4A4C-A0D4-8F3CD0155E1C}"/>
              </a:ext>
            </a:extLst>
          </p:cNvPr>
          <p:cNvSpPr/>
          <p:nvPr/>
        </p:nvSpPr>
        <p:spPr>
          <a:xfrm rot="16200000">
            <a:off x="7892414" y="1644587"/>
            <a:ext cx="1340436" cy="1656182"/>
          </a:xfrm>
          <a:prstGeom prst="lef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BEABF43B-D8A9-4CB8-8103-5E52BC51E8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2651" y="1730595"/>
            <a:ext cx="1440160" cy="989106"/>
          </a:xfrm>
          <a:prstGeom prst="rect">
            <a:avLst/>
          </a:prstGeom>
        </p:spPr>
      </p:pic>
      <p:sp>
        <p:nvSpPr>
          <p:cNvPr id="34" name="Rectangle: Rounded Corners 33">
            <a:extLst>
              <a:ext uri="{FF2B5EF4-FFF2-40B4-BE49-F238E27FC236}">
                <a16:creationId xmlns:a16="http://schemas.microsoft.com/office/drawing/2014/main" id="{7E17B3AF-FFE3-479D-8056-06896206FE23}"/>
              </a:ext>
            </a:extLst>
          </p:cNvPr>
          <p:cNvSpPr/>
          <p:nvPr/>
        </p:nvSpPr>
        <p:spPr>
          <a:xfrm>
            <a:off x="8022587" y="3171471"/>
            <a:ext cx="1080090" cy="31574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algn="ctr"/>
            <a:r>
              <a:rPr lang="en-US" sz="1200" dirty="0">
                <a:solidFill>
                  <a:srgbClr val="000000"/>
                </a:solidFill>
              </a:rPr>
              <a:t>Driver</a:t>
            </a:r>
            <a:endParaRPr lang="en-US" sz="1200" baseline="30000" dirty="0">
              <a:solidFill>
                <a:srgbClr val="000000"/>
              </a:solidFill>
            </a:endParaRPr>
          </a:p>
        </p:txBody>
      </p:sp>
      <p:pic>
        <p:nvPicPr>
          <p:cNvPr id="35" name="Picture 34">
            <a:extLst>
              <a:ext uri="{FF2B5EF4-FFF2-40B4-BE49-F238E27FC236}">
                <a16:creationId xmlns:a16="http://schemas.microsoft.com/office/drawing/2014/main" id="{2FBF233F-2CF0-4B15-9E6A-837C360CEE85}"/>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91926" y="1987063"/>
            <a:ext cx="2723828" cy="1155833"/>
          </a:xfrm>
          <a:prstGeom prst="rect">
            <a:avLst/>
          </a:prstGeom>
        </p:spPr>
      </p:pic>
      <p:pic>
        <p:nvPicPr>
          <p:cNvPr id="36" name="Picture 35">
            <a:extLst>
              <a:ext uri="{FF2B5EF4-FFF2-40B4-BE49-F238E27FC236}">
                <a16:creationId xmlns:a16="http://schemas.microsoft.com/office/drawing/2014/main" id="{85F0D953-9CC7-4413-AC71-C6C492FA1792}"/>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7231"/>
                    </a14:imgEffect>
                    <a14:imgEffect>
                      <a14:saturation sat="71000"/>
                    </a14:imgEffect>
                    <a14:imgEffect>
                      <a14:brightnessContrast bright="11000"/>
                    </a14:imgEffect>
                  </a14:imgLayer>
                </a14:imgProps>
              </a:ext>
              <a:ext uri="{28A0092B-C50C-407E-A947-70E740481C1C}">
                <a14:useLocalDpi xmlns:a14="http://schemas.microsoft.com/office/drawing/2010/main"/>
              </a:ext>
            </a:extLst>
          </a:blip>
          <a:stretch>
            <a:fillRect/>
          </a:stretch>
        </p:blipFill>
        <p:spPr>
          <a:xfrm>
            <a:off x="1049076" y="4425305"/>
            <a:ext cx="2728044" cy="1301592"/>
          </a:xfrm>
          <a:prstGeom prst="rect">
            <a:avLst/>
          </a:prstGeom>
        </p:spPr>
      </p:pic>
      <p:sp>
        <p:nvSpPr>
          <p:cNvPr id="37" name="Callout: Line with No Border 36">
            <a:extLst>
              <a:ext uri="{FF2B5EF4-FFF2-40B4-BE49-F238E27FC236}">
                <a16:creationId xmlns:a16="http://schemas.microsoft.com/office/drawing/2014/main" id="{62280454-1298-4516-A7C6-59A538E17B11}"/>
              </a:ext>
            </a:extLst>
          </p:cNvPr>
          <p:cNvSpPr/>
          <p:nvPr/>
        </p:nvSpPr>
        <p:spPr>
          <a:xfrm>
            <a:off x="3074193" y="2990170"/>
            <a:ext cx="1178016" cy="360040"/>
          </a:xfrm>
          <a:prstGeom prst="callout1">
            <a:avLst>
              <a:gd name="adj1" fmla="val 48782"/>
              <a:gd name="adj2" fmla="val 31975"/>
              <a:gd name="adj3" fmla="val -194383"/>
              <a:gd name="adj4" fmla="val -30977"/>
            </a:avLst>
          </a:prstGeom>
          <a:noFill/>
          <a:ln w="12700" cmpd="sng">
            <a:solidFill>
              <a:srgbClr val="C0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2"/>
                </a:solidFill>
                <a:latin typeface="Arial" panose="020B0604020202020204" pitchFamily="34" charset="0"/>
                <a:cs typeface="Arial" panose="020B0604020202020204" pitchFamily="34" charset="0"/>
              </a:rPr>
              <a:t>RF</a:t>
            </a:r>
            <a:r>
              <a:rPr lang="en-US" sz="1000" dirty="0">
                <a:solidFill>
                  <a:schemeClr val="tx2"/>
                </a:solidFill>
              </a:rPr>
              <a:t>  </a:t>
            </a:r>
          </a:p>
        </p:txBody>
      </p:sp>
      <p:sp>
        <p:nvSpPr>
          <p:cNvPr id="38" name="Callout: Line with No Border 37">
            <a:extLst>
              <a:ext uri="{FF2B5EF4-FFF2-40B4-BE49-F238E27FC236}">
                <a16:creationId xmlns:a16="http://schemas.microsoft.com/office/drawing/2014/main" id="{274CB075-9289-416F-8EA0-4686AF5507FC}"/>
              </a:ext>
            </a:extLst>
          </p:cNvPr>
          <p:cNvSpPr/>
          <p:nvPr/>
        </p:nvSpPr>
        <p:spPr>
          <a:xfrm>
            <a:off x="2907060" y="3421917"/>
            <a:ext cx="1165332" cy="360040"/>
          </a:xfrm>
          <a:prstGeom prst="callout1">
            <a:avLst>
              <a:gd name="adj1" fmla="val 36581"/>
              <a:gd name="adj2" fmla="val 31562"/>
              <a:gd name="adj3" fmla="val -224365"/>
              <a:gd name="adj4" fmla="val -16602"/>
            </a:avLst>
          </a:prstGeom>
          <a:noFill/>
          <a:ln w="12700" cmpd="sng">
            <a:solidFill>
              <a:srgbClr val="C0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2"/>
                </a:solidFill>
                <a:latin typeface="Arial" panose="020B0604020202020204" pitchFamily="34" charset="0"/>
                <a:cs typeface="Arial" panose="020B0604020202020204" pitchFamily="34" charset="0"/>
              </a:rPr>
              <a:t>　</a:t>
            </a:r>
            <a:r>
              <a:rPr lang="en-US" sz="1000" dirty="0">
                <a:solidFill>
                  <a:schemeClr val="tx2"/>
                </a:solidFill>
                <a:latin typeface="Arial" panose="020B0604020202020204" pitchFamily="34" charset="0"/>
                <a:cs typeface="Arial" panose="020B0604020202020204" pitchFamily="34" charset="0"/>
              </a:rPr>
              <a:t>USB</a:t>
            </a:r>
          </a:p>
        </p:txBody>
      </p:sp>
      <p:sp>
        <p:nvSpPr>
          <p:cNvPr id="39" name="Callout: Line with No Border 38">
            <a:extLst>
              <a:ext uri="{FF2B5EF4-FFF2-40B4-BE49-F238E27FC236}">
                <a16:creationId xmlns:a16="http://schemas.microsoft.com/office/drawing/2014/main" id="{A1F19F60-19AC-4D22-A568-6D443E616B11}"/>
              </a:ext>
            </a:extLst>
          </p:cNvPr>
          <p:cNvSpPr/>
          <p:nvPr/>
        </p:nvSpPr>
        <p:spPr>
          <a:xfrm>
            <a:off x="1970957" y="3768814"/>
            <a:ext cx="1977124" cy="360040"/>
          </a:xfrm>
          <a:prstGeom prst="callout1">
            <a:avLst>
              <a:gd name="adj1" fmla="val -5942"/>
              <a:gd name="adj2" fmla="val 41308"/>
              <a:gd name="adj3" fmla="val -258756"/>
              <a:gd name="adj4" fmla="val 33370"/>
            </a:avLst>
          </a:prstGeom>
          <a:noFill/>
          <a:ln w="12700" cmpd="sng">
            <a:solidFill>
              <a:srgbClr val="C0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2"/>
                </a:solidFill>
                <a:latin typeface="Arial" panose="020B0604020202020204" pitchFamily="34" charset="0"/>
                <a:cs typeface="Arial" panose="020B0604020202020204" pitchFamily="34" charset="0"/>
              </a:rPr>
              <a:t>UART 2</a:t>
            </a:r>
            <a:r>
              <a:rPr lang="ja-JP" altLang="en-US" sz="1000" dirty="0">
                <a:solidFill>
                  <a:schemeClr val="tx2"/>
                </a:solidFill>
                <a:latin typeface="Arial" panose="020B0604020202020204" pitchFamily="34" charset="0"/>
                <a:cs typeface="Arial" panose="020B0604020202020204" pitchFamily="34" charset="0"/>
              </a:rPr>
              <a:t> </a:t>
            </a:r>
            <a:r>
              <a:rPr lang="ja-JP" altLang="en-US" sz="1000" dirty="0">
                <a:solidFill>
                  <a:schemeClr val="tx2"/>
                </a:solidFill>
                <a:latin typeface="ＭＳ ゴシック" panose="020B0609070205080204" pitchFamily="49" charset="-128"/>
                <a:ea typeface="ＭＳ ゴシック" panose="020B0609070205080204" pitchFamily="49" charset="-128"/>
                <a:cs typeface="Arial" panose="020B0604020202020204" pitchFamily="34" charset="0"/>
              </a:rPr>
              <a:t>線</a:t>
            </a:r>
            <a:r>
              <a:rPr lang="en-US" sz="1000" dirty="0">
                <a:solidFill>
                  <a:schemeClr val="tx2"/>
                </a:solidFill>
                <a:latin typeface="Arial" panose="020B0604020202020204" pitchFamily="34" charset="0"/>
                <a:cs typeface="Arial" panose="020B0604020202020204" pitchFamily="34" charset="0"/>
              </a:rPr>
              <a:t> </a:t>
            </a:r>
            <a:r>
              <a:rPr lang="ja-JP" altLang="en-US" sz="1000" dirty="0">
                <a:solidFill>
                  <a:schemeClr val="tx2"/>
                </a:solidFill>
                <a:latin typeface="ＭＳ ゴシック" panose="020B0609070205080204" pitchFamily="49" charset="-128"/>
                <a:ea typeface="ＭＳ ゴシック" panose="020B0609070205080204" pitchFamily="49" charset="-128"/>
                <a:cs typeface="Arial" panose="020B0604020202020204" pitchFamily="34" charset="0"/>
              </a:rPr>
              <a:t>又は</a:t>
            </a:r>
            <a:r>
              <a:rPr lang="en-US" sz="1000" dirty="0">
                <a:solidFill>
                  <a:schemeClr val="tx2"/>
                </a:solidFill>
                <a:latin typeface="Arial" panose="020B0604020202020204" pitchFamily="34" charset="0"/>
                <a:cs typeface="Arial" panose="020B0604020202020204" pitchFamily="34" charset="0"/>
              </a:rPr>
              <a:t> 4 </a:t>
            </a:r>
            <a:r>
              <a:rPr lang="ja-JP" altLang="en-US" sz="1000" dirty="0">
                <a:solidFill>
                  <a:schemeClr val="tx2"/>
                </a:solidFill>
                <a:latin typeface="ＭＳ ゴシック" panose="020B0609070205080204" pitchFamily="49" charset="-128"/>
                <a:ea typeface="ＭＳ ゴシック" panose="020B0609070205080204" pitchFamily="49" charset="-128"/>
                <a:cs typeface="Arial" panose="020B0604020202020204" pitchFamily="34" charset="0"/>
              </a:rPr>
              <a:t>線</a:t>
            </a:r>
            <a:r>
              <a:rPr lang="en-US" sz="1000" dirty="0">
                <a:solidFill>
                  <a:schemeClr val="tx2"/>
                </a:solidFill>
                <a:latin typeface="Arial" panose="020B0604020202020204" pitchFamily="34" charset="0"/>
                <a:cs typeface="Arial" panose="020B0604020202020204" pitchFamily="34" charset="0"/>
              </a:rPr>
              <a:t> </a:t>
            </a:r>
            <a:r>
              <a:rPr lang="en-US" sz="1000" dirty="0">
                <a:solidFill>
                  <a:schemeClr val="tx2"/>
                </a:solidFill>
              </a:rPr>
              <a:t> </a:t>
            </a:r>
          </a:p>
          <a:p>
            <a:pPr algn="ctr"/>
            <a:r>
              <a:rPr lang="en-US" sz="1000" dirty="0">
                <a:solidFill>
                  <a:schemeClr val="tx2"/>
                </a:solidFill>
                <a:latin typeface="ＭＳ ゴシック" panose="020B0609070205080204" pitchFamily="49" charset="-128"/>
                <a:ea typeface="ＭＳ ゴシック" panose="020B0609070205080204" pitchFamily="49" charset="-128"/>
              </a:rPr>
              <a:t>(</a:t>
            </a:r>
            <a:r>
              <a:rPr lang="ja-JP" altLang="en-US" sz="1000" dirty="0">
                <a:solidFill>
                  <a:schemeClr val="tx2"/>
                </a:solidFill>
                <a:latin typeface="ＭＳ ゴシック" panose="020B0609070205080204" pitchFamily="49" charset="-128"/>
                <a:ea typeface="ＭＳ ゴシック" panose="020B0609070205080204" pitchFamily="49" charset="-128"/>
              </a:rPr>
              <a:t>センス付オートレベル</a:t>
            </a:r>
            <a:r>
              <a:rPr lang="en-US" sz="1000" dirty="0">
                <a:solidFill>
                  <a:schemeClr val="tx2"/>
                </a:solidFill>
                <a:latin typeface="ＭＳ ゴシック" panose="020B0609070205080204" pitchFamily="49" charset="-128"/>
                <a:ea typeface="ＭＳ ゴシック" panose="020B0609070205080204" pitchFamily="49" charset="-128"/>
              </a:rPr>
              <a:t>)</a:t>
            </a:r>
          </a:p>
        </p:txBody>
      </p:sp>
      <p:sp>
        <p:nvSpPr>
          <p:cNvPr id="40" name="Callout: Line with No Border 39">
            <a:extLst>
              <a:ext uri="{FF2B5EF4-FFF2-40B4-BE49-F238E27FC236}">
                <a16:creationId xmlns:a16="http://schemas.microsoft.com/office/drawing/2014/main" id="{D4AC0D7D-559F-4503-8E18-0C32CB859F4C}"/>
              </a:ext>
            </a:extLst>
          </p:cNvPr>
          <p:cNvSpPr/>
          <p:nvPr/>
        </p:nvSpPr>
        <p:spPr>
          <a:xfrm>
            <a:off x="1178868" y="3433977"/>
            <a:ext cx="1008112" cy="360040"/>
          </a:xfrm>
          <a:prstGeom prst="callout1">
            <a:avLst>
              <a:gd name="adj1" fmla="val 54024"/>
              <a:gd name="adj2" fmla="val 96229"/>
              <a:gd name="adj3" fmla="val -166163"/>
              <a:gd name="adj4" fmla="val 125438"/>
            </a:avLst>
          </a:prstGeom>
          <a:noFill/>
          <a:ln w="12700" cmpd="sng">
            <a:solidFill>
              <a:srgbClr val="C0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2"/>
                </a:solidFill>
                <a:latin typeface="ＭＳ ゴシック" panose="020B0609070205080204" pitchFamily="49" charset="-128"/>
                <a:ea typeface="ＭＳ ゴシック" panose="020B0609070205080204" pitchFamily="49" charset="-128"/>
              </a:rPr>
              <a:t>状態表示</a:t>
            </a:r>
            <a:r>
              <a:rPr lang="en-US" sz="1000" dirty="0">
                <a:solidFill>
                  <a:schemeClr val="tx2"/>
                </a:solidFill>
                <a:latin typeface="ＭＳ ゴシック" panose="020B0609070205080204" pitchFamily="49" charset="-128"/>
                <a:ea typeface="ＭＳ ゴシック" panose="020B0609070205080204" pitchFamily="49" charset="-128"/>
              </a:rPr>
              <a:t> </a:t>
            </a:r>
            <a:r>
              <a:rPr lang="en-US" sz="1000" dirty="0">
                <a:solidFill>
                  <a:schemeClr val="tx2"/>
                </a:solidFill>
                <a:latin typeface="Arial" panose="020B0604020202020204" pitchFamily="34" charset="0"/>
                <a:cs typeface="Arial" panose="020B0604020202020204" pitchFamily="34" charset="0"/>
              </a:rPr>
              <a:t>LED</a:t>
            </a:r>
          </a:p>
        </p:txBody>
      </p:sp>
      <p:sp>
        <p:nvSpPr>
          <p:cNvPr id="41" name="Rectangle: Rounded Corners 40">
            <a:extLst>
              <a:ext uri="{FF2B5EF4-FFF2-40B4-BE49-F238E27FC236}">
                <a16:creationId xmlns:a16="http://schemas.microsoft.com/office/drawing/2014/main" id="{2195CB5D-8181-4B30-B7B9-A327F30559BE}"/>
              </a:ext>
            </a:extLst>
          </p:cNvPr>
          <p:cNvSpPr/>
          <p:nvPr/>
        </p:nvSpPr>
        <p:spPr>
          <a:xfrm>
            <a:off x="2330996" y="2085800"/>
            <a:ext cx="216024" cy="748049"/>
          </a:xfrm>
          <a:prstGeom prst="roundRect">
            <a:avLst/>
          </a:prstGeom>
          <a:noFill/>
          <a:ln w="12700" cmpd="sng">
            <a:solidFill>
              <a:srgbClr val="C0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000000"/>
              </a:solidFill>
            </a:endParaRPr>
          </a:p>
        </p:txBody>
      </p:sp>
      <p:sp>
        <p:nvSpPr>
          <p:cNvPr id="42" name="Callout: Line with No Border 41">
            <a:extLst>
              <a:ext uri="{FF2B5EF4-FFF2-40B4-BE49-F238E27FC236}">
                <a16:creationId xmlns:a16="http://schemas.microsoft.com/office/drawing/2014/main" id="{EB4324A6-8493-40E0-866C-B2C1F1EEE6F1}"/>
              </a:ext>
            </a:extLst>
          </p:cNvPr>
          <p:cNvSpPr/>
          <p:nvPr/>
        </p:nvSpPr>
        <p:spPr>
          <a:xfrm>
            <a:off x="1004577" y="5684726"/>
            <a:ext cx="1566632" cy="360040"/>
          </a:xfrm>
          <a:prstGeom prst="callout1">
            <a:avLst>
              <a:gd name="adj1" fmla="val 53353"/>
              <a:gd name="adj2" fmla="val 97334"/>
              <a:gd name="adj3" fmla="val -156040"/>
              <a:gd name="adj4" fmla="val 95297"/>
            </a:avLst>
          </a:prstGeom>
          <a:noFill/>
          <a:ln w="12700" cmpd="sng">
            <a:solidFill>
              <a:srgbClr val="C0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latin typeface="Arial" panose="020B0604020202020204" pitchFamily="34" charset="0"/>
                <a:cs typeface="Arial" panose="020B0604020202020204" pitchFamily="34" charset="0"/>
              </a:rPr>
              <a:t>USB </a:t>
            </a:r>
            <a:r>
              <a:rPr lang="ja-JP" altLang="en-US" sz="1100" dirty="0">
                <a:solidFill>
                  <a:schemeClr val="tx2"/>
                </a:solidFill>
                <a:latin typeface="ＭＳ ゴシック" panose="020B0609070205080204" pitchFamily="49" charset="-128"/>
                <a:ea typeface="ＭＳ ゴシック" panose="020B0609070205080204" pitchFamily="49" charset="-128"/>
              </a:rPr>
              <a:t>コントロール</a:t>
            </a:r>
            <a:endParaRPr lang="en-US" altLang="ja-JP" sz="1100" dirty="0">
              <a:solidFill>
                <a:schemeClr val="tx2"/>
              </a:solidFill>
              <a:latin typeface="ＭＳ ゴシック" panose="020B0609070205080204" pitchFamily="49" charset="-128"/>
              <a:ea typeface="ＭＳ ゴシック" panose="020B0609070205080204" pitchFamily="49" charset="-128"/>
            </a:endParaRPr>
          </a:p>
          <a:p>
            <a:pPr algn="ctr"/>
            <a:r>
              <a:rPr lang="ja-JP" altLang="en-US" sz="1100" dirty="0">
                <a:solidFill>
                  <a:schemeClr val="tx2"/>
                </a:solidFill>
                <a:latin typeface="ＭＳ ゴシック" panose="020B0609070205080204" pitchFamily="49" charset="-128"/>
                <a:ea typeface="ＭＳ ゴシック" panose="020B0609070205080204" pitchFamily="49" charset="-128"/>
              </a:rPr>
              <a:t>インターフェース</a:t>
            </a:r>
            <a:endParaRPr lang="en-US" sz="1100" dirty="0">
              <a:solidFill>
                <a:schemeClr val="tx2"/>
              </a:solidFill>
              <a:latin typeface="ＭＳ ゴシック" panose="020B0609070205080204" pitchFamily="49" charset="-128"/>
              <a:ea typeface="ＭＳ ゴシック" panose="020B0609070205080204" pitchFamily="49" charset="-128"/>
            </a:endParaRPr>
          </a:p>
        </p:txBody>
      </p:sp>
      <p:sp>
        <p:nvSpPr>
          <p:cNvPr id="43" name="Callout: Line with No Border 42">
            <a:extLst>
              <a:ext uri="{FF2B5EF4-FFF2-40B4-BE49-F238E27FC236}">
                <a16:creationId xmlns:a16="http://schemas.microsoft.com/office/drawing/2014/main" id="{979B05B8-02B7-4337-A720-F6E53F94D18B}"/>
              </a:ext>
            </a:extLst>
          </p:cNvPr>
          <p:cNvSpPr/>
          <p:nvPr/>
        </p:nvSpPr>
        <p:spPr>
          <a:xfrm>
            <a:off x="2835962" y="5698141"/>
            <a:ext cx="1024747" cy="360040"/>
          </a:xfrm>
          <a:prstGeom prst="callout1">
            <a:avLst>
              <a:gd name="adj1" fmla="val 50497"/>
              <a:gd name="adj2" fmla="val 25190"/>
              <a:gd name="adj3" fmla="val -118544"/>
              <a:gd name="adj4" fmla="val 31282"/>
            </a:avLst>
          </a:prstGeom>
          <a:noFill/>
          <a:ln w="12700" cmpd="sng">
            <a:solidFill>
              <a:srgbClr val="C0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    </a:t>
            </a:r>
            <a:r>
              <a:rPr lang="ja-JP" altLang="en-US" sz="1000" dirty="0">
                <a:solidFill>
                  <a:schemeClr val="tx2"/>
                </a:solidFill>
                <a:latin typeface="ＭＳ ゴシック" panose="020B0609070205080204" pitchFamily="49" charset="-128"/>
                <a:ea typeface="ＭＳ ゴシック" panose="020B0609070205080204" pitchFamily="49" charset="-128"/>
              </a:rPr>
              <a:t>電源</a:t>
            </a:r>
            <a:endParaRPr lang="en-US" sz="1000" dirty="0">
              <a:solidFill>
                <a:schemeClr val="tx2"/>
              </a:solidFill>
              <a:latin typeface="ＭＳ ゴシック" panose="020B0609070205080204" pitchFamily="49" charset="-128"/>
              <a:ea typeface="ＭＳ ゴシック" panose="020B0609070205080204" pitchFamily="49" charset="-128"/>
            </a:endParaRPr>
          </a:p>
        </p:txBody>
      </p:sp>
      <p:sp>
        <p:nvSpPr>
          <p:cNvPr id="49" name="Callout: Line with No Border 48">
            <a:extLst>
              <a:ext uri="{FF2B5EF4-FFF2-40B4-BE49-F238E27FC236}">
                <a16:creationId xmlns:a16="http://schemas.microsoft.com/office/drawing/2014/main" id="{42FBA8CE-B6FA-4142-BB41-9E47FC161F9A}"/>
              </a:ext>
            </a:extLst>
          </p:cNvPr>
          <p:cNvSpPr/>
          <p:nvPr/>
        </p:nvSpPr>
        <p:spPr>
          <a:xfrm>
            <a:off x="3203380" y="1537314"/>
            <a:ext cx="1215848" cy="360040"/>
          </a:xfrm>
          <a:prstGeom prst="callout1">
            <a:avLst>
              <a:gd name="adj1" fmla="val 52261"/>
              <a:gd name="adj2" fmla="val 10348"/>
              <a:gd name="adj3" fmla="val 151942"/>
              <a:gd name="adj4" fmla="val 733"/>
            </a:avLst>
          </a:prstGeom>
          <a:noFill/>
          <a:ln w="12700" cmpd="sng">
            <a:solidFill>
              <a:srgbClr val="C0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DUT 1 </a:t>
            </a:r>
            <a:r>
              <a:rPr lang="en-US" sz="1100" baseline="30000" dirty="0">
                <a:solidFill>
                  <a:schemeClr val="tx2"/>
                </a:solidFill>
              </a:rPr>
              <a:t>(Optional)</a:t>
            </a:r>
          </a:p>
        </p:txBody>
      </p:sp>
      <p:sp>
        <p:nvSpPr>
          <p:cNvPr id="50" name="Callout: Line with No Border 49">
            <a:extLst>
              <a:ext uri="{FF2B5EF4-FFF2-40B4-BE49-F238E27FC236}">
                <a16:creationId xmlns:a16="http://schemas.microsoft.com/office/drawing/2014/main" id="{449EE574-BEE2-4384-9CB0-A8CBFDA36C4F}"/>
              </a:ext>
            </a:extLst>
          </p:cNvPr>
          <p:cNvSpPr/>
          <p:nvPr/>
        </p:nvSpPr>
        <p:spPr>
          <a:xfrm>
            <a:off x="1818622" y="1537314"/>
            <a:ext cx="1024747" cy="360040"/>
          </a:xfrm>
          <a:prstGeom prst="callout1">
            <a:avLst>
              <a:gd name="adj1" fmla="val 56459"/>
              <a:gd name="adj2" fmla="val 74507"/>
              <a:gd name="adj3" fmla="val 149843"/>
              <a:gd name="adj4" fmla="val 82590"/>
            </a:avLst>
          </a:prstGeom>
          <a:noFill/>
          <a:ln w="12700" cmpd="sng">
            <a:solidFill>
              <a:srgbClr val="C0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all" dirty="0">
                <a:solidFill>
                  <a:srgbClr val="0070B7"/>
                </a:solidFill>
                <a:latin typeface="Calibri Light"/>
              </a:rPr>
              <a:t>DUT 0 </a:t>
            </a:r>
          </a:p>
        </p:txBody>
      </p:sp>
      <p:sp>
        <p:nvSpPr>
          <p:cNvPr id="52" name="TextBox 51">
            <a:extLst>
              <a:ext uri="{FF2B5EF4-FFF2-40B4-BE49-F238E27FC236}">
                <a16:creationId xmlns:a16="http://schemas.microsoft.com/office/drawing/2014/main" id="{46C5CFEB-4117-437C-9AF7-663B10A034FD}"/>
              </a:ext>
            </a:extLst>
          </p:cNvPr>
          <p:cNvSpPr txBox="1"/>
          <p:nvPr/>
        </p:nvSpPr>
        <p:spPr>
          <a:xfrm>
            <a:off x="8565204" y="2776418"/>
            <a:ext cx="1764196" cy="276999"/>
          </a:xfrm>
          <a:prstGeom prst="rect">
            <a:avLst/>
          </a:prstGeom>
          <a:noFill/>
          <a:ln w="12700" cmpd="sng">
            <a:no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solidFill>
                  <a:srgbClr val="00000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ja-JP" altLang="en-US" sz="1000" dirty="0">
                <a:solidFill>
                  <a:schemeClr val="tx2"/>
                </a:solidFill>
                <a:latin typeface="ＭＳ ゴシック" panose="020B0609070205080204" pitchFamily="49" charset="-128"/>
                <a:ea typeface="ＭＳ ゴシック" panose="020B0609070205080204" pitchFamily="49" charset="-128"/>
              </a:rPr>
              <a:t>お客様の自動テストアプリケーション</a:t>
            </a:r>
            <a:r>
              <a:rPr lang="ja-JP" altLang="en-US" sz="1000" dirty="0">
                <a:solidFill>
                  <a:schemeClr val="tx2"/>
                </a:solidFill>
                <a:latin typeface="Arial" panose="020B0604020202020204" pitchFamily="34" charset="0"/>
                <a:cs typeface="Arial" panose="020B0604020202020204" pitchFamily="34" charset="0"/>
              </a:rPr>
              <a:t>（</a:t>
            </a:r>
            <a:r>
              <a:rPr lang="en-US" altLang="ja-JP" sz="1000" dirty="0">
                <a:solidFill>
                  <a:schemeClr val="tx2"/>
                </a:solidFill>
                <a:latin typeface="Arial" panose="020B0604020202020204" pitchFamily="34" charset="0"/>
                <a:cs typeface="Arial" panose="020B0604020202020204" pitchFamily="34" charset="0"/>
              </a:rPr>
              <a:t>ATE</a:t>
            </a:r>
            <a:r>
              <a:rPr lang="ja-JP" altLang="en-US" sz="1000" dirty="0">
                <a:solidFill>
                  <a:schemeClr val="tx2"/>
                </a:solidFill>
                <a:latin typeface="Arial" panose="020B0604020202020204" pitchFamily="34" charset="0"/>
                <a:cs typeface="Arial" panose="020B0604020202020204" pitchFamily="34" charset="0"/>
              </a:rPr>
              <a:t>）</a:t>
            </a:r>
            <a:endParaRPr lang="en-US" sz="1000" dirty="0">
              <a:solidFill>
                <a:schemeClr val="tx2"/>
              </a:solidFill>
              <a:latin typeface="Arial" panose="020B0604020202020204" pitchFamily="34" charset="0"/>
              <a:cs typeface="Arial" panose="020B0604020202020204" pitchFamily="34" charset="0"/>
            </a:endParaRPr>
          </a:p>
        </p:txBody>
      </p:sp>
      <p:grpSp>
        <p:nvGrpSpPr>
          <p:cNvPr id="67" name="Group 66">
            <a:extLst>
              <a:ext uri="{FF2B5EF4-FFF2-40B4-BE49-F238E27FC236}">
                <a16:creationId xmlns:a16="http://schemas.microsoft.com/office/drawing/2014/main" id="{23754662-0758-462B-A95D-FD0241D59383}"/>
              </a:ext>
            </a:extLst>
          </p:cNvPr>
          <p:cNvGrpSpPr/>
          <p:nvPr/>
        </p:nvGrpSpPr>
        <p:grpSpPr>
          <a:xfrm>
            <a:off x="8565204" y="4244498"/>
            <a:ext cx="2248365" cy="3363235"/>
            <a:chOff x="6501522" y="4323153"/>
            <a:chExt cx="2248365" cy="3363235"/>
          </a:xfrm>
        </p:grpSpPr>
        <p:sp>
          <p:nvSpPr>
            <p:cNvPr id="64" name="Arc 63">
              <a:extLst>
                <a:ext uri="{FF2B5EF4-FFF2-40B4-BE49-F238E27FC236}">
                  <a16:creationId xmlns:a16="http://schemas.microsoft.com/office/drawing/2014/main" id="{E5D78F7F-241F-4966-AEAF-80531C127C6A}"/>
                </a:ext>
              </a:extLst>
            </p:cNvPr>
            <p:cNvSpPr/>
            <p:nvPr/>
          </p:nvSpPr>
          <p:spPr>
            <a:xfrm>
              <a:off x="7132002" y="4810553"/>
              <a:ext cx="368180" cy="2016224"/>
            </a:xfrm>
            <a:prstGeom prst="arc">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62" name="Arc 61">
              <a:extLst>
                <a:ext uri="{FF2B5EF4-FFF2-40B4-BE49-F238E27FC236}">
                  <a16:creationId xmlns:a16="http://schemas.microsoft.com/office/drawing/2014/main" id="{75A8DD1A-E63E-43BA-8746-FD541E220E61}"/>
                </a:ext>
              </a:extLst>
            </p:cNvPr>
            <p:cNvSpPr/>
            <p:nvPr/>
          </p:nvSpPr>
          <p:spPr>
            <a:xfrm rot="678310">
              <a:off x="6501522" y="4374506"/>
              <a:ext cx="1161611" cy="3311882"/>
            </a:xfrm>
            <a:prstGeom prst="arc">
              <a:avLst>
                <a:gd name="adj1" fmla="val 16200000"/>
                <a:gd name="adj2" fmla="val 2129187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dirty="0"/>
            </a:p>
          </p:txBody>
        </p:sp>
        <p:sp>
          <p:nvSpPr>
            <p:cNvPr id="63" name="Arc 62">
              <a:extLst>
                <a:ext uri="{FF2B5EF4-FFF2-40B4-BE49-F238E27FC236}">
                  <a16:creationId xmlns:a16="http://schemas.microsoft.com/office/drawing/2014/main" id="{441D048F-8189-49D3-8709-298C52C7E41B}"/>
                </a:ext>
              </a:extLst>
            </p:cNvPr>
            <p:cNvSpPr/>
            <p:nvPr/>
          </p:nvSpPr>
          <p:spPr>
            <a:xfrm rot="678310">
              <a:off x="6696539" y="4323153"/>
              <a:ext cx="1742376" cy="2964796"/>
            </a:xfrm>
            <a:prstGeom prst="arc">
              <a:avLst>
                <a:gd name="adj1" fmla="val 16200000"/>
                <a:gd name="adj2" fmla="val 21291872"/>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dirty="0"/>
            </a:p>
          </p:txBody>
        </p:sp>
        <p:sp>
          <p:nvSpPr>
            <p:cNvPr id="53" name="Rectangle: Rounded Corners 52">
              <a:extLst>
                <a:ext uri="{FF2B5EF4-FFF2-40B4-BE49-F238E27FC236}">
                  <a16:creationId xmlns:a16="http://schemas.microsoft.com/office/drawing/2014/main" id="{0C0E5AD0-AC21-48D8-BEE5-758630EEB484}"/>
                </a:ext>
              </a:extLst>
            </p:cNvPr>
            <p:cNvSpPr/>
            <p:nvPr/>
          </p:nvSpPr>
          <p:spPr>
            <a:xfrm>
              <a:off x="7213116" y="5364205"/>
              <a:ext cx="475493" cy="31574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algn="ctr"/>
              <a:r>
                <a:rPr lang="en-US" sz="1200" dirty="0">
                  <a:solidFill>
                    <a:srgbClr val="000000"/>
                  </a:solidFill>
                </a:rPr>
                <a:t>HCI</a:t>
              </a:r>
              <a:endParaRPr lang="en-US" sz="1200" baseline="30000" dirty="0">
                <a:solidFill>
                  <a:srgbClr val="000000"/>
                </a:solidFill>
              </a:endParaRPr>
            </a:p>
          </p:txBody>
        </p:sp>
        <p:pic>
          <p:nvPicPr>
            <p:cNvPr id="55" name="Picture 54">
              <a:extLst>
                <a:ext uri="{FF2B5EF4-FFF2-40B4-BE49-F238E27FC236}">
                  <a16:creationId xmlns:a16="http://schemas.microsoft.com/office/drawing/2014/main" id="{CDD683DC-FABF-4882-8B24-EAC4A22705C9}"/>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15595" y="5709640"/>
              <a:ext cx="569182" cy="462000"/>
            </a:xfrm>
            <a:prstGeom prst="rect">
              <a:avLst/>
            </a:prstGeom>
          </p:spPr>
        </p:pic>
        <p:pic>
          <p:nvPicPr>
            <p:cNvPr id="56" name="Picture 55">
              <a:extLst>
                <a:ext uri="{FF2B5EF4-FFF2-40B4-BE49-F238E27FC236}">
                  <a16:creationId xmlns:a16="http://schemas.microsoft.com/office/drawing/2014/main" id="{6278DD74-D4B0-4977-BE5A-AD2E07DB7967}"/>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0705" y="5733720"/>
              <a:ext cx="569182" cy="462000"/>
            </a:xfrm>
            <a:prstGeom prst="rect">
              <a:avLst/>
            </a:prstGeom>
          </p:spPr>
        </p:pic>
        <p:sp>
          <p:nvSpPr>
            <p:cNvPr id="57" name="Rectangle: Rounded Corners 56">
              <a:extLst>
                <a:ext uri="{FF2B5EF4-FFF2-40B4-BE49-F238E27FC236}">
                  <a16:creationId xmlns:a16="http://schemas.microsoft.com/office/drawing/2014/main" id="{00FC1EB9-4CD5-4B6F-BB64-372CDE34301F}"/>
                </a:ext>
              </a:extLst>
            </p:cNvPr>
            <p:cNvSpPr/>
            <p:nvPr/>
          </p:nvSpPr>
          <p:spPr>
            <a:xfrm>
              <a:off x="7524372" y="4927768"/>
              <a:ext cx="349217" cy="31574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a:r>
                <a:rPr lang="en-US" sz="1200" dirty="0">
                  <a:solidFill>
                    <a:srgbClr val="000000"/>
                  </a:solidFill>
                </a:rPr>
                <a:t>RF</a:t>
              </a:r>
            </a:p>
          </p:txBody>
        </p:sp>
        <p:sp>
          <p:nvSpPr>
            <p:cNvPr id="58" name="Rectangle: Rounded Corners 57">
              <a:extLst>
                <a:ext uri="{FF2B5EF4-FFF2-40B4-BE49-F238E27FC236}">
                  <a16:creationId xmlns:a16="http://schemas.microsoft.com/office/drawing/2014/main" id="{5A0EE665-2435-4031-B953-FEB919B2A26C}"/>
                </a:ext>
              </a:extLst>
            </p:cNvPr>
            <p:cNvSpPr/>
            <p:nvPr/>
          </p:nvSpPr>
          <p:spPr>
            <a:xfrm>
              <a:off x="8240543" y="4965458"/>
              <a:ext cx="349217" cy="31574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a:r>
                <a:rPr lang="en-US" sz="1200" dirty="0">
                  <a:solidFill>
                    <a:srgbClr val="000000"/>
                  </a:solidFill>
                </a:rPr>
                <a:t>RF</a:t>
              </a:r>
            </a:p>
          </p:txBody>
        </p:sp>
      </p:grpSp>
      <p:sp>
        <p:nvSpPr>
          <p:cNvPr id="59" name="TextBox 58">
            <a:extLst>
              <a:ext uri="{FF2B5EF4-FFF2-40B4-BE49-F238E27FC236}">
                <a16:creationId xmlns:a16="http://schemas.microsoft.com/office/drawing/2014/main" id="{47A02EF9-26AA-4E46-8C9A-B780589420B6}"/>
              </a:ext>
            </a:extLst>
          </p:cNvPr>
          <p:cNvSpPr txBox="1"/>
          <p:nvPr/>
        </p:nvSpPr>
        <p:spPr>
          <a:xfrm>
            <a:off x="4896893" y="3147561"/>
            <a:ext cx="2301193" cy="3152775"/>
          </a:xfrm>
          <a:prstGeom prst="rect">
            <a:avLst/>
          </a:prstGeom>
          <a:noFill/>
          <a:ln w="12700" cmpd="sng">
            <a:no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solidFill>
                  <a:srgbClr val="00000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lnSpc>
                <a:spcPct val="150000"/>
              </a:lnSpc>
            </a:pPr>
            <a:r>
              <a:rPr lang="en-US" sz="1100" dirty="0">
                <a:solidFill>
                  <a:schemeClr val="tx2"/>
                </a:solidFill>
                <a:latin typeface="Arial" panose="020B0604020202020204" pitchFamily="34" charset="0"/>
                <a:cs typeface="Arial" panose="020B0604020202020204" pitchFamily="34" charset="0"/>
              </a:rPr>
              <a:t>RTX</a:t>
            </a:r>
            <a:r>
              <a:rPr lang="ja-JP" altLang="en-US" sz="1100" dirty="0">
                <a:solidFill>
                  <a:schemeClr val="tx2"/>
                </a:solidFill>
                <a:latin typeface="ＭＳ ゴシック" panose="020B0609070205080204" pitchFamily="49" charset="-128"/>
                <a:ea typeface="ＭＳ ゴシック" panose="020B0609070205080204" pitchFamily="49" charset="-128"/>
              </a:rPr>
              <a:t>の多用途ドライバー</a:t>
            </a:r>
            <a:r>
              <a:rPr lang="en-US" sz="1100" dirty="0">
                <a:solidFill>
                  <a:schemeClr val="tx2"/>
                </a:solidFill>
              </a:rPr>
              <a:t>:</a:t>
            </a:r>
          </a:p>
          <a:p>
            <a:pPr marL="171450" indent="-171450" algn="l">
              <a:lnSpc>
                <a:spcPct val="150000"/>
              </a:lnSpc>
              <a:buFont typeface="Arial" panose="020B0604020202020204" pitchFamily="34" charset="0"/>
              <a:buChar char="•"/>
            </a:pPr>
            <a:r>
              <a:rPr lang="ja-JP" altLang="en-US" sz="1000" dirty="0">
                <a:solidFill>
                  <a:schemeClr val="tx2"/>
                </a:solidFill>
                <a:latin typeface="ＭＳ ゴシック" panose="020B0609070205080204" pitchFamily="49" charset="-128"/>
                <a:ea typeface="ＭＳ ゴシック" panose="020B0609070205080204" pitchFamily="49" charset="-128"/>
              </a:rPr>
              <a:t>専用の</a:t>
            </a:r>
            <a:r>
              <a:rPr lang="en-US" altLang="ja-JP" sz="1000" dirty="0">
                <a:solidFill>
                  <a:schemeClr val="tx2"/>
                </a:solidFill>
                <a:latin typeface="Arial" panose="020B0604020202020204" pitchFamily="34" charset="0"/>
                <a:cs typeface="Arial" panose="020B0604020202020204" pitchFamily="34" charset="0"/>
              </a:rPr>
              <a:t>BLE</a:t>
            </a:r>
            <a:r>
              <a:rPr lang="ja-JP" altLang="en-US" sz="1000" dirty="0">
                <a:solidFill>
                  <a:schemeClr val="tx2"/>
                </a:solidFill>
                <a:latin typeface="ＭＳ ゴシック" panose="020B0609070205080204" pitchFamily="49" charset="-128"/>
                <a:ea typeface="ＭＳ ゴシック" panose="020B0609070205080204" pitchFamily="49" charset="-128"/>
              </a:rPr>
              <a:t>ドライバーをチップベンダー（複数可）と共存させることができます。</a:t>
            </a:r>
            <a:endParaRPr lang="en-US" sz="1000" dirty="0">
              <a:solidFill>
                <a:schemeClr val="tx2"/>
              </a:solidFill>
            </a:endParaRPr>
          </a:p>
          <a:p>
            <a:pPr marL="171450" indent="-171450" algn="l">
              <a:lnSpc>
                <a:spcPct val="150000"/>
              </a:lnSpc>
              <a:buFont typeface="Arial" panose="020B0604020202020204" pitchFamily="34" charset="0"/>
              <a:buChar char="•"/>
            </a:pPr>
            <a:r>
              <a:rPr lang="ja-JP" altLang="en-US" sz="1000" dirty="0">
                <a:solidFill>
                  <a:schemeClr val="tx2"/>
                </a:solidFill>
                <a:latin typeface="ＭＳ ゴシック" panose="020B0609070205080204" pitchFamily="49" charset="-128"/>
                <a:ea typeface="ＭＳ ゴシック" panose="020B0609070205080204" pitchFamily="49" charset="-128"/>
              </a:rPr>
              <a:t>すべての</a:t>
            </a:r>
            <a:r>
              <a:rPr lang="en-US" altLang="ja-JP" sz="1000" dirty="0">
                <a:solidFill>
                  <a:schemeClr val="tx2"/>
                </a:solidFill>
                <a:latin typeface="Arial" panose="020B0604020202020204" pitchFamily="34" charset="0"/>
                <a:cs typeface="Arial" panose="020B0604020202020204" pitchFamily="34" charset="0"/>
              </a:rPr>
              <a:t>HCI</a:t>
            </a:r>
            <a:r>
              <a:rPr lang="ja-JP" altLang="en-US" sz="1000" dirty="0">
                <a:solidFill>
                  <a:schemeClr val="tx2"/>
                </a:solidFill>
                <a:latin typeface="ＭＳ ゴシック" panose="020B0609070205080204" pitchFamily="49" charset="-128"/>
                <a:ea typeface="ＭＳ ゴシック" panose="020B0609070205080204" pitchFamily="49" charset="-128"/>
              </a:rPr>
              <a:t>コマンドとファームウェアダウンロードなどのサポートを有効にします。</a:t>
            </a:r>
            <a:r>
              <a:rPr lang="en-US" sz="1100" dirty="0">
                <a:solidFill>
                  <a:schemeClr val="tx2"/>
                </a:solidFill>
              </a:rPr>
              <a:t>.</a:t>
            </a:r>
          </a:p>
          <a:p>
            <a:pPr marL="171450" indent="-171450" algn="l">
              <a:lnSpc>
                <a:spcPct val="150000"/>
              </a:lnSpc>
              <a:buFont typeface="Arial" panose="020B0604020202020204" pitchFamily="34" charset="0"/>
              <a:buChar char="•"/>
            </a:pPr>
            <a:r>
              <a:rPr lang="en-US" altLang="ja-JP" sz="1000" dirty="0">
                <a:solidFill>
                  <a:schemeClr val="tx2"/>
                </a:solidFill>
                <a:latin typeface="Arial" panose="020B0604020202020204" pitchFamily="34" charset="0"/>
                <a:cs typeface="Arial" panose="020B0604020202020204" pitchFamily="34" charset="0"/>
              </a:rPr>
              <a:t>RTX2254</a:t>
            </a:r>
            <a:r>
              <a:rPr lang="ja-JP" altLang="en-US" sz="1000" dirty="0">
                <a:solidFill>
                  <a:schemeClr val="tx2"/>
                </a:solidFill>
                <a:latin typeface="ＭＳ ゴシック" panose="020B0609070205080204" pitchFamily="49" charset="-128"/>
                <a:ea typeface="ＭＳ ゴシック" panose="020B0609070205080204" pitchFamily="49" charset="-128"/>
              </a:rPr>
              <a:t>および</a:t>
            </a:r>
            <a:r>
              <a:rPr lang="en-US" altLang="ja-JP" sz="1000" dirty="0">
                <a:solidFill>
                  <a:schemeClr val="tx2"/>
                </a:solidFill>
                <a:latin typeface="Arial" panose="020B0604020202020204" pitchFamily="34" charset="0"/>
                <a:cs typeface="Arial" panose="020B0604020202020204" pitchFamily="34" charset="0"/>
              </a:rPr>
              <a:t>DUT</a:t>
            </a:r>
            <a:r>
              <a:rPr lang="ja-JP" altLang="en-US" sz="1000" dirty="0">
                <a:solidFill>
                  <a:schemeClr val="tx2"/>
                </a:solidFill>
                <a:latin typeface="ＭＳ ゴシック" panose="020B0609070205080204" pitchFamily="49" charset="-128"/>
                <a:ea typeface="ＭＳ ゴシック" panose="020B0609070205080204" pitchFamily="49" charset="-128"/>
              </a:rPr>
              <a:t>のリモート制御を有効にします。</a:t>
            </a:r>
            <a:endParaRPr lang="en-US" sz="1000" dirty="0">
              <a:solidFill>
                <a:schemeClr val="tx2"/>
              </a:solidFill>
            </a:endParaRPr>
          </a:p>
          <a:p>
            <a:pPr marL="171450" indent="-171450" algn="l">
              <a:lnSpc>
                <a:spcPct val="150000"/>
              </a:lnSpc>
              <a:buFont typeface="Arial" panose="020B0604020202020204" pitchFamily="34" charset="0"/>
              <a:buChar char="•"/>
            </a:pPr>
            <a:r>
              <a:rPr lang="en-US" altLang="ja-JP" sz="1000" dirty="0">
                <a:solidFill>
                  <a:schemeClr val="tx2"/>
                </a:solidFill>
                <a:latin typeface="Arial" panose="020B0604020202020204" pitchFamily="34" charset="0"/>
                <a:cs typeface="Arial" panose="020B0604020202020204" pitchFamily="34" charset="0"/>
              </a:rPr>
              <a:t>GUI, API</a:t>
            </a:r>
            <a:r>
              <a:rPr lang="ja-JP" altLang="en-US" sz="1000" dirty="0">
                <a:solidFill>
                  <a:schemeClr val="tx2"/>
                </a:solidFill>
                <a:latin typeface="ＭＳ ゴシック" panose="020B0609070205080204" pitchFamily="49" charset="-128"/>
                <a:ea typeface="ＭＳ ゴシック" panose="020B0609070205080204" pitchFamily="49" charset="-128"/>
              </a:rPr>
              <a:t>ドキュメント、サンプルコードなどと一緒にソフトウェアパッケージに含まれています。</a:t>
            </a:r>
            <a:endParaRPr lang="en-US" sz="1000" dirty="0">
              <a:solidFill>
                <a:schemeClr val="tx2"/>
              </a:solidFill>
            </a:endParaRPr>
          </a:p>
        </p:txBody>
      </p:sp>
      <p:cxnSp>
        <p:nvCxnSpPr>
          <p:cNvPr id="60" name="Straight Connector 59">
            <a:extLst>
              <a:ext uri="{FF2B5EF4-FFF2-40B4-BE49-F238E27FC236}">
                <a16:creationId xmlns:a16="http://schemas.microsoft.com/office/drawing/2014/main" id="{554DBD4C-509D-4B8D-9F36-4FF9758AEF3F}"/>
              </a:ext>
            </a:extLst>
          </p:cNvPr>
          <p:cNvCxnSpPr>
            <a:cxnSpLocks/>
          </p:cNvCxnSpPr>
          <p:nvPr/>
        </p:nvCxnSpPr>
        <p:spPr>
          <a:xfrm flipV="1">
            <a:off x="6672170" y="3266078"/>
            <a:ext cx="1562100" cy="232043"/>
          </a:xfrm>
          <a:prstGeom prst="line">
            <a:avLst/>
          </a:prstGeom>
          <a:ln w="12700">
            <a:solidFill>
              <a:srgbClr val="C00000"/>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25200A31-D270-4586-A6B0-DFAA00A259C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62156" y="1730452"/>
            <a:ext cx="1529839" cy="983236"/>
          </a:xfrm>
          <a:prstGeom prst="rect">
            <a:avLst/>
          </a:prstGeom>
        </p:spPr>
      </p:pic>
      <p:sp>
        <p:nvSpPr>
          <p:cNvPr id="2" name="TextBox 1">
            <a:extLst>
              <a:ext uri="{FF2B5EF4-FFF2-40B4-BE49-F238E27FC236}">
                <a16:creationId xmlns:a16="http://schemas.microsoft.com/office/drawing/2014/main" id="{FFE5CA36-CCF6-4E4B-97B0-AD4B543DDA4A}"/>
              </a:ext>
            </a:extLst>
          </p:cNvPr>
          <p:cNvSpPr txBox="1"/>
          <p:nvPr/>
        </p:nvSpPr>
        <p:spPr>
          <a:xfrm>
            <a:off x="7751848" y="5173411"/>
            <a:ext cx="1570748" cy="735522"/>
          </a:xfrm>
          <a:prstGeom prst="rect">
            <a:avLst/>
          </a:prstGeom>
          <a:noFill/>
          <a:ln w="12700" cmpd="sng">
            <a:no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nSpc>
                <a:spcPct val="150000"/>
              </a:lnSpc>
              <a:defRPr sz="11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ja-JP" altLang="en-US" sz="900" dirty="0"/>
              <a:t>例：</a:t>
            </a:r>
            <a:endParaRPr lang="en-US" altLang="ja-JP" sz="900" dirty="0"/>
          </a:p>
          <a:p>
            <a:pPr algn="r"/>
            <a:r>
              <a:rPr lang="ja-JP" altLang="en-US" sz="900" b="1" dirty="0"/>
              <a:t>ダイレクトテスト・モード</a:t>
            </a:r>
            <a:r>
              <a:rPr lang="en-US" sz="900" b="1" dirty="0"/>
              <a:t> </a:t>
            </a:r>
          </a:p>
        </p:txBody>
      </p:sp>
      <p:sp>
        <p:nvSpPr>
          <p:cNvPr id="66" name="TextBox 65">
            <a:extLst>
              <a:ext uri="{FF2B5EF4-FFF2-40B4-BE49-F238E27FC236}">
                <a16:creationId xmlns:a16="http://schemas.microsoft.com/office/drawing/2014/main" id="{5D7B156A-0106-410C-BACF-166FEC644958}"/>
              </a:ext>
            </a:extLst>
          </p:cNvPr>
          <p:cNvSpPr txBox="1"/>
          <p:nvPr/>
        </p:nvSpPr>
        <p:spPr>
          <a:xfrm>
            <a:off x="10681418" y="5174964"/>
            <a:ext cx="1569265" cy="735522"/>
          </a:xfrm>
          <a:prstGeom prst="rect">
            <a:avLst/>
          </a:prstGeom>
          <a:noFill/>
          <a:ln w="12700" cmpd="sng">
            <a:no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nSpc>
                <a:spcPct val="150000"/>
              </a:lnSpc>
              <a:defRPr sz="11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900" dirty="0"/>
              <a:t>例</a:t>
            </a:r>
            <a:r>
              <a:rPr lang="en-US" sz="900" dirty="0"/>
              <a:t>:</a:t>
            </a:r>
          </a:p>
          <a:p>
            <a:r>
              <a:rPr lang="ja-JP" altLang="en-US" sz="900" b="1" dirty="0"/>
              <a:t>アドバタイジング・モード</a:t>
            </a:r>
            <a:endParaRPr lang="en-US" sz="900" b="1" dirty="0"/>
          </a:p>
        </p:txBody>
      </p:sp>
      <p:sp>
        <p:nvSpPr>
          <p:cNvPr id="54" name="Footer Placeholder 3">
            <a:extLst>
              <a:ext uri="{FF2B5EF4-FFF2-40B4-BE49-F238E27FC236}">
                <a16:creationId xmlns:a16="http://schemas.microsoft.com/office/drawing/2014/main" id="{14CD5712-E82D-4BD6-882E-D4EFD2B0F302}"/>
              </a:ext>
            </a:extLst>
          </p:cNvPr>
          <p:cNvSpPr>
            <a:spLocks noGrp="1"/>
          </p:cNvSpPr>
          <p:nvPr>
            <p:ph type="ftr" sz="quarter" idx="19"/>
          </p:nvPr>
        </p:nvSpPr>
        <p:spPr>
          <a:xfrm>
            <a:off x="8243047" y="6193694"/>
            <a:ext cx="3370553" cy="322900"/>
          </a:xfrm>
        </p:spPr>
        <p:txBody>
          <a:bodyPr/>
          <a:lstStyle/>
          <a:p>
            <a:r>
              <a:rPr lang="en-US" dirty="0">
                <a:solidFill>
                  <a:srgbClr val="0070C0"/>
                </a:solidFill>
              </a:rPr>
              <a:t>RTX2254 Bluetooth RF Tester  - 16 Dec 2020</a:t>
            </a:r>
            <a:endParaRPr lang="en-GB" dirty="0">
              <a:solidFill>
                <a:srgbClr val="0070C0"/>
              </a:solidFill>
            </a:endParaRPr>
          </a:p>
        </p:txBody>
      </p:sp>
      <p:sp>
        <p:nvSpPr>
          <p:cNvPr id="65" name="TextBox 50">
            <a:extLst>
              <a:ext uri="{FF2B5EF4-FFF2-40B4-BE49-F238E27FC236}">
                <a16:creationId xmlns:a16="http://schemas.microsoft.com/office/drawing/2014/main" id="{1897529A-B37D-402D-AF59-C6B041E2DECB}"/>
              </a:ext>
            </a:extLst>
          </p:cNvPr>
          <p:cNvSpPr txBox="1"/>
          <p:nvPr/>
        </p:nvSpPr>
        <p:spPr>
          <a:xfrm>
            <a:off x="6744429" y="2795102"/>
            <a:ext cx="1764196" cy="276999"/>
          </a:xfrm>
          <a:prstGeom prst="rect">
            <a:avLst/>
          </a:prstGeom>
          <a:noFill/>
          <a:ln w="12700" cmpd="sng">
            <a:no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solidFill>
                  <a:srgbClr val="00000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000" dirty="0">
                <a:solidFill>
                  <a:schemeClr val="tx2"/>
                </a:solidFill>
                <a:latin typeface="Arial" panose="020B0604020202020204" pitchFamily="34" charset="0"/>
                <a:cs typeface="Arial" panose="020B0604020202020204" pitchFamily="34" charset="0"/>
              </a:rPr>
              <a:t>RTX </a:t>
            </a:r>
            <a:r>
              <a:rPr lang="ja-JP" altLang="en-US" sz="1000" dirty="0">
                <a:solidFill>
                  <a:schemeClr val="tx2"/>
                </a:solidFill>
                <a:latin typeface="ＭＳ ゴシック" panose="020B0609070205080204" pitchFamily="49" charset="-128"/>
                <a:ea typeface="ＭＳ ゴシック" panose="020B0609070205080204" pitchFamily="49" charset="-128"/>
              </a:rPr>
              <a:t>グラフィカル・ユーザー・インターフェース</a:t>
            </a:r>
            <a:endParaRPr lang="en-US" sz="1000" dirty="0">
              <a:solidFill>
                <a:schemeClr val="tx2"/>
              </a:solidFill>
              <a:latin typeface="ＭＳ ゴシック" panose="020B0609070205080204" pitchFamily="49" charset="-128"/>
              <a:ea typeface="ＭＳ ゴシック" panose="020B0609070205080204" pitchFamily="49" charset="-128"/>
            </a:endParaRPr>
          </a:p>
        </p:txBody>
      </p:sp>
      <p:sp>
        <p:nvSpPr>
          <p:cNvPr id="51" name="TextBox 1">
            <a:extLst>
              <a:ext uri="{FF2B5EF4-FFF2-40B4-BE49-F238E27FC236}">
                <a16:creationId xmlns:a16="http://schemas.microsoft.com/office/drawing/2014/main" id="{4513CCA8-6D2C-4032-BE75-8896243EAE45}"/>
              </a:ext>
            </a:extLst>
          </p:cNvPr>
          <p:cNvSpPr txBox="1"/>
          <p:nvPr/>
        </p:nvSpPr>
        <p:spPr>
          <a:xfrm>
            <a:off x="7039427" y="6042718"/>
            <a:ext cx="4785143" cy="357555"/>
          </a:xfrm>
          <a:prstGeom prst="rect">
            <a:avLst/>
          </a:prstGeom>
          <a:noFill/>
          <a:ln w="12700" cmpd="sng">
            <a:no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nSpc>
                <a:spcPct val="150000"/>
              </a:lnSpc>
              <a:defRPr sz="11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ja-JP" sz="900" b="1" dirty="0"/>
              <a:t>*</a:t>
            </a:r>
            <a:r>
              <a:rPr lang="ja-JP" altLang="en-US" sz="900" b="1" dirty="0"/>
              <a:t>ダイレクトテスト・モードあるいはアドバタイジング・モードのいずれかを選択します。</a:t>
            </a:r>
            <a:r>
              <a:rPr lang="en-US" sz="900" b="1" dirty="0"/>
              <a:t> </a:t>
            </a:r>
          </a:p>
        </p:txBody>
      </p:sp>
    </p:spTree>
    <p:extLst>
      <p:ext uri="{BB962C8B-B14F-4D97-AF65-F5344CB8AC3E}">
        <p14:creationId xmlns:p14="http://schemas.microsoft.com/office/powerpoint/2010/main" val="4218821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7538" y="1473199"/>
            <a:ext cx="6512379" cy="5089526"/>
          </a:xfrm>
        </p:spPr>
        <p:txBody>
          <a:bodyPr/>
          <a:lstStyle/>
          <a:p>
            <a:pPr>
              <a:lnSpc>
                <a:spcPts val="2600"/>
              </a:lnSpc>
              <a:buClr>
                <a:srgbClr val="0070C0"/>
              </a:buClr>
            </a:pPr>
            <a:r>
              <a:rPr lang="en-US" altLang="ja-JP" dirty="0">
                <a:latin typeface="Arial" panose="020B0604020202020204" pitchFamily="34" charset="0"/>
                <a:cs typeface="Arial" panose="020B0604020202020204" pitchFamily="34" charset="0"/>
              </a:rPr>
              <a:t>DTM</a:t>
            </a:r>
            <a:r>
              <a:rPr lang="ja-JP" altLang="en-US" dirty="0">
                <a:latin typeface="Arial" panose="020B0604020202020204" pitchFamily="34" charset="0"/>
                <a:cs typeface="Arial" panose="020B0604020202020204" pitchFamily="34" charset="0"/>
              </a:rPr>
              <a:t>での測定で</a:t>
            </a:r>
            <a:r>
              <a:rPr lang="ja-JP" altLang="en-US" dirty="0">
                <a:latin typeface="ＭＳ ゴシック" panose="020B0609070205080204" pitchFamily="49" charset="-128"/>
                <a:ea typeface="ＭＳ ゴシック" panose="020B0609070205080204" pitchFamily="49" charset="-128"/>
              </a:rPr>
              <a:t>は、一般には公開されていない</a:t>
            </a:r>
            <a:r>
              <a:rPr lang="en-US" altLang="ja-JP" dirty="0">
                <a:latin typeface="Arial" panose="020B0604020202020204" pitchFamily="34" charset="0"/>
                <a:cs typeface="Arial" panose="020B0604020202020204" pitchFamily="34" charset="0"/>
              </a:rPr>
              <a:t>HCI</a:t>
            </a:r>
            <a:r>
              <a:rPr lang="ja-JP" altLang="en-US" dirty="0">
                <a:latin typeface="ＭＳ ゴシック" panose="020B0609070205080204" pitchFamily="49" charset="-128"/>
                <a:ea typeface="ＭＳ ゴシック" panose="020B0609070205080204" pitchFamily="49" charset="-128"/>
              </a:rPr>
              <a:t>インタフェースを必要とします。</a:t>
            </a:r>
            <a:endParaRPr lang="en-US" altLang="ja-JP" dirty="0">
              <a:latin typeface="ＭＳ ゴシック" panose="020B0609070205080204" pitchFamily="49" charset="-128"/>
              <a:ea typeface="ＭＳ ゴシック" panose="020B0609070205080204" pitchFamily="49" charset="-128"/>
            </a:endParaRPr>
          </a:p>
          <a:p>
            <a:pPr>
              <a:lnSpc>
                <a:spcPts val="2600"/>
              </a:lnSpc>
              <a:buClr>
                <a:srgbClr val="0070C0"/>
              </a:buClr>
            </a:pPr>
            <a:endParaRPr lang="en-US" dirty="0">
              <a:latin typeface="ＭＳ ゴシック" panose="020B0609070205080204" pitchFamily="49" charset="-128"/>
              <a:ea typeface="ＭＳ ゴシック" panose="020B0609070205080204" pitchFamily="49" charset="-128"/>
            </a:endParaRPr>
          </a:p>
          <a:p>
            <a:pPr>
              <a:lnSpc>
                <a:spcPts val="2600"/>
              </a:lnSpc>
              <a:buClr>
                <a:srgbClr val="0070C0"/>
              </a:buClr>
            </a:pPr>
            <a:r>
              <a:rPr lang="en-US" altLang="ja-JP" dirty="0">
                <a:latin typeface="Arial" panose="020B0604020202020204" pitchFamily="34" charset="0"/>
                <a:cs typeface="Arial" panose="020B0604020202020204" pitchFamily="34" charset="0"/>
              </a:rPr>
              <a:t>RTX2254</a:t>
            </a:r>
            <a:r>
              <a:rPr lang="ja-JP" altLang="en-US" dirty="0">
                <a:latin typeface="ＭＳ ゴシック" panose="020B0609070205080204" pitchFamily="49" charset="-128"/>
                <a:ea typeface="ＭＳ ゴシック" panose="020B0609070205080204" pitchFamily="49" charset="-128"/>
              </a:rPr>
              <a:t>オプション</a:t>
            </a:r>
            <a:r>
              <a:rPr lang="en-US" altLang="ja-JP" dirty="0">
                <a:latin typeface="Arial" panose="020B0604020202020204" pitchFamily="34" charset="0"/>
                <a:cs typeface="Arial" panose="020B0604020202020204" pitchFamily="34" charset="0"/>
              </a:rPr>
              <a:t>D</a:t>
            </a:r>
            <a:r>
              <a:rPr lang="ja-JP" altLang="en-US" dirty="0">
                <a:latin typeface="ＭＳ ゴシック" panose="020B0609070205080204" pitchFamily="49" charset="-128"/>
                <a:ea typeface="ＭＳ ゴシック" panose="020B0609070205080204" pitchFamily="49" charset="-128"/>
              </a:rPr>
              <a:t>を使用すると、ユーザーは</a:t>
            </a:r>
            <a:r>
              <a:rPr lang="en-US" altLang="ja-JP" dirty="0">
                <a:latin typeface="Arial" panose="020B0604020202020204" pitchFamily="34" charset="0"/>
                <a:cs typeface="Arial" panose="020B0604020202020204" pitchFamily="34" charset="0"/>
              </a:rPr>
              <a:t>BT SIG </a:t>
            </a:r>
            <a:r>
              <a:rPr lang="ja-JP" altLang="en-US" dirty="0">
                <a:latin typeface="Arial" panose="020B0604020202020204" pitchFamily="34" charset="0"/>
                <a:cs typeface="Arial" panose="020B0604020202020204" pitchFamily="34" charset="0"/>
              </a:rPr>
              <a:t>で決められた</a:t>
            </a:r>
            <a:r>
              <a:rPr lang="ja-JP" altLang="en-US" dirty="0">
                <a:latin typeface="ＭＳ ゴシック" panose="020B0609070205080204" pitchFamily="49" charset="-128"/>
                <a:ea typeface="ＭＳ ゴシック" panose="020B0609070205080204" pitchFamily="49" charset="-128"/>
              </a:rPr>
              <a:t>アドバタイズモードを利用して、</a:t>
            </a:r>
            <a:r>
              <a:rPr lang="en-US" altLang="ja-JP" dirty="0">
                <a:latin typeface="Arial" panose="020B0604020202020204" pitchFamily="34" charset="0"/>
                <a:cs typeface="Arial" panose="020B0604020202020204" pitchFamily="34" charset="0"/>
              </a:rPr>
              <a:t>OTA (Over The Air : </a:t>
            </a:r>
            <a:r>
              <a:rPr lang="ja-JP" altLang="en-US" dirty="0">
                <a:latin typeface="Arial" panose="020B0604020202020204" pitchFamily="34" charset="0"/>
                <a:cs typeface="Arial" panose="020B0604020202020204" pitchFamily="34" charset="0"/>
              </a:rPr>
              <a:t>無線</a:t>
            </a:r>
            <a:r>
              <a:rPr lang="en-US" altLang="ja-JP" dirty="0">
                <a:latin typeface="Arial" panose="020B0604020202020204" pitchFamily="34" charset="0"/>
                <a:cs typeface="Arial" panose="020B0604020202020204" pitchFamily="34" charset="0"/>
              </a:rPr>
              <a:t>)</a:t>
            </a:r>
            <a:r>
              <a:rPr lang="ja-JP" altLang="en-US" dirty="0">
                <a:latin typeface="Arial" panose="020B0604020202020204" pitchFamily="34" charset="0"/>
                <a:cs typeface="Arial" panose="020B0604020202020204" pitchFamily="34" charset="0"/>
              </a:rPr>
              <a:t>で</a:t>
            </a:r>
            <a:endParaRPr lang="en-US" altLang="ja-JP" dirty="0">
              <a:latin typeface="Arial" panose="020B0604020202020204" pitchFamily="34" charset="0"/>
              <a:cs typeface="Arial" panose="020B0604020202020204" pitchFamily="34" charset="0"/>
            </a:endParaRPr>
          </a:p>
          <a:p>
            <a:pPr marL="0" indent="0">
              <a:lnSpc>
                <a:spcPts val="2600"/>
              </a:lnSpc>
              <a:buClr>
                <a:srgbClr val="0070C0"/>
              </a:buClr>
              <a:buNone/>
            </a:pP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RF</a:t>
            </a:r>
            <a:r>
              <a:rPr lang="ja-JP" altLang="en-US" dirty="0">
                <a:latin typeface="ＭＳ ゴシック" panose="020B0609070205080204" pitchFamily="49" charset="-128"/>
                <a:ea typeface="ＭＳ ゴシック" panose="020B0609070205080204" pitchFamily="49" charset="-128"/>
              </a:rPr>
              <a:t>パフォーマンスを測定できます。</a:t>
            </a:r>
            <a:endParaRPr lang="en-US" altLang="ja-JP" dirty="0">
              <a:latin typeface="ＭＳ ゴシック" panose="020B0609070205080204" pitchFamily="49" charset="-128"/>
              <a:ea typeface="ＭＳ ゴシック" panose="020B0609070205080204" pitchFamily="49" charset="-128"/>
            </a:endParaRPr>
          </a:p>
          <a:p>
            <a:pPr>
              <a:lnSpc>
                <a:spcPts val="2600"/>
              </a:lnSpc>
              <a:buClr>
                <a:srgbClr val="0070C0"/>
              </a:buClr>
            </a:pPr>
            <a:endParaRPr lang="en-US" dirty="0">
              <a:latin typeface="ＭＳ ゴシック" panose="020B0609070205080204" pitchFamily="49" charset="-128"/>
              <a:ea typeface="ＭＳ ゴシック" panose="020B0609070205080204" pitchFamily="49" charset="-128"/>
            </a:endParaRPr>
          </a:p>
          <a:p>
            <a:pPr>
              <a:lnSpc>
                <a:spcPts val="2600"/>
              </a:lnSpc>
              <a:buClr>
                <a:srgbClr val="0070C0"/>
              </a:buClr>
            </a:pPr>
            <a:r>
              <a:rPr lang="en-US" altLang="ja-JP" dirty="0">
                <a:latin typeface="Arial" panose="020B0604020202020204" pitchFamily="34" charset="0"/>
                <a:ea typeface="ＭＳ ゴシック" panose="020B0609070205080204" pitchFamily="49" charset="-128"/>
                <a:cs typeface="Arial" panose="020B0604020202020204" pitchFamily="34" charset="0"/>
              </a:rPr>
              <a:t>TX</a:t>
            </a:r>
            <a:r>
              <a:rPr lang="ja-JP" altLang="en-US" dirty="0">
                <a:latin typeface="ＭＳ ゴシック" panose="020B0609070205080204" pitchFamily="49" charset="-128"/>
                <a:ea typeface="ＭＳ ゴシック" panose="020B0609070205080204" pitchFamily="49" charset="-128"/>
              </a:rPr>
              <a:t>の測定機能は、</a:t>
            </a:r>
            <a:r>
              <a:rPr lang="en-US" altLang="ja-JP" dirty="0">
                <a:latin typeface="Arial" panose="020B0604020202020204" pitchFamily="34" charset="0"/>
                <a:cs typeface="Arial" panose="020B0604020202020204" pitchFamily="34" charset="0"/>
              </a:rPr>
              <a:t>DTM</a:t>
            </a:r>
            <a:r>
              <a:rPr lang="ja-JP" altLang="en-US" dirty="0">
                <a:latin typeface="ＭＳ ゴシック" panose="020B0609070205080204" pitchFamily="49" charset="-128"/>
                <a:ea typeface="ＭＳ ゴシック" panose="020B0609070205080204" pitchFamily="49" charset="-128"/>
              </a:rPr>
              <a:t>の機能と同じです。</a:t>
            </a:r>
            <a:br>
              <a:rPr lang="en-US" dirty="0"/>
            </a:br>
            <a:endParaRPr lang="en-US" dirty="0"/>
          </a:p>
          <a:p>
            <a:pPr>
              <a:lnSpc>
                <a:spcPts val="2600"/>
              </a:lnSpc>
              <a:buClr>
                <a:srgbClr val="0070C0"/>
              </a:buClr>
            </a:pPr>
            <a:r>
              <a:rPr lang="en-US" altLang="ja-JP" dirty="0">
                <a:latin typeface="Arial" panose="020B0604020202020204" pitchFamily="34" charset="0"/>
                <a:cs typeface="Arial" panose="020B0604020202020204" pitchFamily="34" charset="0"/>
              </a:rPr>
              <a:t>RX PER</a:t>
            </a:r>
            <a:r>
              <a:rPr lang="ja-JP" altLang="en-US" dirty="0">
                <a:latin typeface="ＭＳ ゴシック" panose="020B0609070205080204" pitchFamily="49" charset="-128"/>
                <a:ea typeface="ＭＳ ゴシック" panose="020B0609070205080204" pitchFamily="49" charset="-128"/>
              </a:rPr>
              <a:t>は、</a:t>
            </a:r>
            <a:r>
              <a:rPr lang="en-US" altLang="ja-JP" dirty="0">
                <a:latin typeface="Arial" panose="020B0604020202020204" pitchFamily="34" charset="0"/>
                <a:cs typeface="Arial" panose="020B0604020202020204" pitchFamily="34" charset="0"/>
              </a:rPr>
              <a:t>DUT</a:t>
            </a:r>
            <a:r>
              <a:rPr lang="ja-JP" altLang="en-US" dirty="0">
                <a:latin typeface="ＭＳ ゴシック" panose="020B0609070205080204" pitchFamily="49" charset="-128"/>
                <a:ea typeface="ＭＳ ゴシック" panose="020B0609070205080204" pitchFamily="49" charset="-128"/>
                <a:cs typeface="Arial" panose="020B0604020202020204" pitchFamily="34" charset="0"/>
              </a:rPr>
              <a:t>から</a:t>
            </a:r>
            <a:r>
              <a:rPr lang="ja-JP" altLang="en-US" dirty="0">
                <a:latin typeface="ＭＳ ゴシック" panose="020B0609070205080204" pitchFamily="49" charset="-128"/>
                <a:ea typeface="ＭＳ ゴシック" panose="020B0609070205080204" pitchFamily="49" charset="-128"/>
              </a:rPr>
              <a:t>のスキャン応答により測定しますが、短いテスト時間を実現するため通常は</a:t>
            </a:r>
            <a:r>
              <a:rPr lang="en-US" altLang="ja-JP" dirty="0">
                <a:latin typeface="Arial" panose="020B0604020202020204" pitchFamily="34" charset="0"/>
                <a:cs typeface="Arial" panose="020B0604020202020204" pitchFamily="34" charset="0"/>
              </a:rPr>
              <a:t>5〜10</a:t>
            </a:r>
            <a:r>
              <a:rPr lang="ja-JP" altLang="en-US" dirty="0">
                <a:latin typeface="ＭＳ ゴシック" panose="020B0609070205080204" pitchFamily="49" charset="-128"/>
                <a:ea typeface="ＭＳ ゴシック" panose="020B0609070205080204" pitchFamily="49" charset="-128"/>
              </a:rPr>
              <a:t>個のパッケージで測定します。</a:t>
            </a:r>
            <a:br>
              <a:rPr lang="en-US" dirty="0"/>
            </a:br>
            <a:endParaRPr lang="en-US" dirty="0"/>
          </a:p>
          <a:p>
            <a:pPr>
              <a:lnSpc>
                <a:spcPts val="2600"/>
              </a:lnSpc>
              <a:buClr>
                <a:srgbClr val="0070C0"/>
              </a:buClr>
            </a:pPr>
            <a:r>
              <a:rPr lang="ja-JP" altLang="en-US" dirty="0">
                <a:latin typeface="ＭＳ ゴシック" panose="020B0609070205080204" pitchFamily="49" charset="-128"/>
                <a:ea typeface="ＭＳ ゴシック" panose="020B0609070205080204" pitchFamily="49" charset="-128"/>
              </a:rPr>
              <a:t>選択したチャネルの</a:t>
            </a:r>
            <a:r>
              <a:rPr lang="en-US" altLang="ja-JP" dirty="0">
                <a:latin typeface="Arial" panose="020B0604020202020204" pitchFamily="34" charset="0"/>
                <a:cs typeface="Arial" panose="020B0604020202020204" pitchFamily="34" charset="0"/>
              </a:rPr>
              <a:t>RX</a:t>
            </a:r>
            <a:r>
              <a:rPr lang="ja-JP" altLang="en-US" dirty="0">
                <a:latin typeface="ＭＳ ゴシック" panose="020B0609070205080204" pitchFamily="49" charset="-128"/>
                <a:ea typeface="ＭＳ ゴシック" panose="020B0609070205080204" pitchFamily="49" charset="-128"/>
              </a:rPr>
              <a:t>感度レベルを自動的に測定</a:t>
            </a:r>
            <a:endParaRPr lang="en-US" dirty="0"/>
          </a:p>
        </p:txBody>
      </p:sp>
      <p:sp>
        <p:nvSpPr>
          <p:cNvPr id="4" name="Slide Number Placeholder 3"/>
          <p:cNvSpPr>
            <a:spLocks noGrp="1"/>
          </p:cNvSpPr>
          <p:nvPr>
            <p:ph type="sldNum" sz="quarter" idx="20"/>
          </p:nvPr>
        </p:nvSpPr>
        <p:spPr/>
        <p:txBody>
          <a:bodyPr/>
          <a:lstStyle/>
          <a:p>
            <a:fld id="{24C8C45C-947F-4981-8B3F-4F32E973C901}" type="slidenum">
              <a:rPr lang="en-GB" sz="800" smtClean="0">
                <a:solidFill>
                  <a:schemeClr val="tx2"/>
                </a:solidFill>
              </a:rPr>
              <a:pPr/>
              <a:t>9</a:t>
            </a:fld>
            <a:endParaRPr lang="en-GB" dirty="0">
              <a:solidFill>
                <a:schemeClr val="tx2"/>
              </a:solidFill>
            </a:endParaRPr>
          </a:p>
        </p:txBody>
      </p:sp>
      <p:sp>
        <p:nvSpPr>
          <p:cNvPr id="6" name="Logo Placeholder logo">
            <a:extLst>
              <a:ext uri="{FF2B5EF4-FFF2-40B4-BE49-F238E27FC236}">
                <a16:creationId xmlns:a16="http://schemas.microsoft.com/office/drawing/2014/main" id="{8056C0E2-32E8-41CC-876F-66F4EECC0862}"/>
              </a:ext>
            </a:extLst>
          </p:cNvPr>
          <p:cNvSpPr txBox="1">
            <a:spLocks/>
          </p:cNvSpPr>
          <p:nvPr/>
        </p:nvSpPr>
        <p:spPr>
          <a:xfrm>
            <a:off x="10569891" y="454720"/>
            <a:ext cx="1138238" cy="31272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19000"/>
              </a:lnSpc>
              <a:spcBef>
                <a:spcPts val="200"/>
              </a:spcBef>
              <a:buFont typeface="Arial" panose="020B0604020202020204" pitchFamily="34" charset="0"/>
              <a:buNone/>
              <a:defRPr sz="100" kern="1200">
                <a:noFill/>
                <a:latin typeface="+mn-lt"/>
                <a:ea typeface="+mn-ea"/>
                <a:cs typeface="+mn-cs"/>
              </a:defRPr>
            </a:lvl1pPr>
            <a:lvl2pPr marL="576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2pPr>
            <a:lvl3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3pPr>
            <a:lvl4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4pPr>
            <a:lvl5pPr marL="864000" indent="-288000" algn="l" defTabSz="914400" rtl="0" eaLnBrk="1" latinLnBrk="0" hangingPunct="1">
              <a:lnSpc>
                <a:spcPct val="119000"/>
              </a:lnSpc>
              <a:spcBef>
                <a:spcPts val="200"/>
              </a:spcBef>
              <a:buFont typeface="Arial" panose="020B0604020202020204" pitchFamily="34" charset="0"/>
              <a:buChar char="•"/>
              <a:defRPr sz="100" kern="1200">
                <a:solidFill>
                  <a:schemeClr val="bg2"/>
                </a:solidFill>
                <a:latin typeface="+mn-lt"/>
                <a:ea typeface="+mn-ea"/>
                <a:cs typeface="+mn-cs"/>
              </a:defRPr>
            </a:lvl5pPr>
            <a:lvl6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6pPr>
            <a:lvl7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7pPr>
            <a:lvl8pPr marL="864000" indent="-288000" algn="l" defTabSz="914400" rtl="0" eaLnBrk="1" latinLnBrk="0" hangingPunct="1">
              <a:lnSpc>
                <a:spcPct val="119000"/>
              </a:lnSpc>
              <a:spcBef>
                <a:spcPts val="200"/>
              </a:spcBef>
              <a:buFont typeface="Arial" panose="020B0604020202020204" pitchFamily="34" charset="0"/>
              <a:buChar char="•"/>
              <a:defRPr sz="1600" kern="1200">
                <a:solidFill>
                  <a:schemeClr val="bg2"/>
                </a:solidFill>
                <a:latin typeface="+mn-lt"/>
                <a:ea typeface="+mn-ea"/>
                <a:cs typeface="+mn-cs"/>
              </a:defRPr>
            </a:lvl8pPr>
            <a:lvl9pPr marL="864000" indent="-288000" algn="l" defTabSz="914400" rtl="0" eaLnBrk="1" latinLnBrk="0" hangingPunct="1">
              <a:lnSpc>
                <a:spcPct val="119000"/>
              </a:lnSpc>
              <a:spcBef>
                <a:spcPts val="200"/>
              </a:spcBef>
              <a:buFont typeface="Arial" panose="020B0604020202020204" pitchFamily="34" charset="0"/>
              <a:buChar char="•"/>
              <a:defRPr sz="1600" kern="1200" baseline="0">
                <a:solidFill>
                  <a:schemeClr val="bg2"/>
                </a:solidFill>
                <a:latin typeface="+mn-lt"/>
                <a:ea typeface="+mn-ea"/>
                <a:cs typeface="+mn-cs"/>
              </a:defRPr>
            </a:lvl9pPr>
          </a:lstStyle>
          <a:p>
            <a:pPr marL="0" marR="0" lvl="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Calibri Light"/>
                <a:ea typeface="+mn-ea"/>
                <a:cs typeface="+mn-cs"/>
              </a:rPr>
              <a:t>.</a:t>
            </a:r>
          </a:p>
        </p:txBody>
      </p:sp>
      <p:sp>
        <p:nvSpPr>
          <p:cNvPr id="9" name="Title 4">
            <a:extLst>
              <a:ext uri="{FF2B5EF4-FFF2-40B4-BE49-F238E27FC236}">
                <a16:creationId xmlns:a16="http://schemas.microsoft.com/office/drawing/2014/main" id="{8802EC1F-B12B-4E91-91B8-672988DD5319}"/>
              </a:ext>
            </a:extLst>
          </p:cNvPr>
          <p:cNvSpPr txBox="1">
            <a:spLocks/>
          </p:cNvSpPr>
          <p:nvPr/>
        </p:nvSpPr>
        <p:spPr>
          <a:xfrm>
            <a:off x="617854" y="401326"/>
            <a:ext cx="11090275" cy="934890"/>
          </a:xfrm>
          <a:prstGeom prst="rect">
            <a:avLst/>
          </a:prstGeom>
        </p:spPr>
        <p:txBody>
          <a:bodyPr vert="horz" lIns="0" tIns="0" rIns="0" bIns="0" rtlCol="0" anchor="b" anchorCtr="0">
            <a:noAutofit/>
          </a:bodyPr>
          <a:lstStyle>
            <a:lvl1pPr algn="l" defTabSz="914400" rtl="0" eaLnBrk="1" latinLnBrk="0" hangingPunct="1">
              <a:lnSpc>
                <a:spcPct val="83000"/>
              </a:lnSpc>
              <a:spcBef>
                <a:spcPct val="0"/>
              </a:spcBef>
              <a:buNone/>
              <a:defRPr sz="2800" kern="1200" cap="all" spc="320" baseline="0">
                <a:solidFill>
                  <a:schemeClr val="tx2"/>
                </a:solidFill>
                <a:latin typeface="+mj-lt"/>
                <a:ea typeface="+mj-ea"/>
                <a:cs typeface="+mj-cs"/>
              </a:defRPr>
            </a:lvl1pPr>
          </a:lstStyle>
          <a:p>
            <a:r>
              <a:rPr lang="en-US" sz="3600" b="1" dirty="0">
                <a:latin typeface="Arial" panose="020B0604020202020204" pitchFamily="34" charset="0"/>
                <a:cs typeface="Arial" panose="020B0604020202020204" pitchFamily="34" charset="0"/>
              </a:rPr>
              <a:t>RTX2254 Bluetooth RF </a:t>
            </a:r>
            <a:r>
              <a:rPr lang="ja-JP" altLang="en-US" sz="3600" dirty="0">
                <a:latin typeface="ＭＳ ゴシック" panose="020B0609070205080204" pitchFamily="49" charset="-128"/>
                <a:ea typeface="ＭＳ ゴシック" panose="020B0609070205080204" pitchFamily="49" charset="-128"/>
                <a:cs typeface="Arial" panose="020B0604020202020204" pitchFamily="34" charset="0"/>
              </a:rPr>
              <a:t>テスター</a:t>
            </a:r>
            <a:r>
              <a:rPr lang="en-US" sz="3600"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ja-JP" altLang="en-US" b="1" dirty="0">
                <a:latin typeface="ＭＳ ゴシック" panose="020B0609070205080204" pitchFamily="49" charset="-128"/>
                <a:ea typeface="ＭＳ ゴシック" panose="020B0609070205080204" pitchFamily="49" charset="-128"/>
                <a:cs typeface="Arial" panose="020B0604020202020204" pitchFamily="34" charset="0"/>
              </a:rPr>
              <a:t>アドバタイジング・モード</a:t>
            </a:r>
            <a:endParaRPr lang="da-DK" b="1" dirty="0">
              <a:latin typeface="ＭＳ ゴシック" panose="020B0609070205080204" pitchFamily="49" charset="-128"/>
              <a:ea typeface="ＭＳ ゴシック" panose="020B0609070205080204" pitchFamily="49" charset="-128"/>
              <a:cs typeface="Arial" panose="020B0604020202020204" pitchFamily="34" charset="0"/>
            </a:endParaRPr>
          </a:p>
        </p:txBody>
      </p:sp>
      <p:grpSp>
        <p:nvGrpSpPr>
          <p:cNvPr id="42" name="Group 41">
            <a:extLst>
              <a:ext uri="{FF2B5EF4-FFF2-40B4-BE49-F238E27FC236}">
                <a16:creationId xmlns:a16="http://schemas.microsoft.com/office/drawing/2014/main" id="{BB6C21BF-96E1-4BF8-97CC-CBE569D8C459}"/>
              </a:ext>
            </a:extLst>
          </p:cNvPr>
          <p:cNvGrpSpPr/>
          <p:nvPr/>
        </p:nvGrpSpPr>
        <p:grpSpPr>
          <a:xfrm>
            <a:off x="7815829" y="3315600"/>
            <a:ext cx="2273250" cy="1415299"/>
            <a:chOff x="4716016" y="3645024"/>
            <a:chExt cx="3929591" cy="2364685"/>
          </a:xfrm>
        </p:grpSpPr>
        <p:sp>
          <p:nvSpPr>
            <p:cNvPr id="43" name="Rectangle 42">
              <a:extLst>
                <a:ext uri="{FF2B5EF4-FFF2-40B4-BE49-F238E27FC236}">
                  <a16:creationId xmlns:a16="http://schemas.microsoft.com/office/drawing/2014/main" id="{EA922D56-DEBB-4034-BE5B-88903843AC80}"/>
                </a:ext>
              </a:extLst>
            </p:cNvPr>
            <p:cNvSpPr/>
            <p:nvPr/>
          </p:nvSpPr>
          <p:spPr>
            <a:xfrm rot="20060812">
              <a:off x="5049765" y="4701731"/>
              <a:ext cx="747759" cy="13079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EA4E2BE6-1AC5-4E7F-B64A-ED112392EE1D}"/>
                </a:ext>
              </a:extLst>
            </p:cNvPr>
            <p:cNvSpPr/>
            <p:nvPr/>
          </p:nvSpPr>
          <p:spPr>
            <a:xfrm>
              <a:off x="4803491" y="4280297"/>
              <a:ext cx="704613" cy="648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a:extLst>
                <a:ext uri="{FF2B5EF4-FFF2-40B4-BE49-F238E27FC236}">
                  <a16:creationId xmlns:a16="http://schemas.microsoft.com/office/drawing/2014/main" id="{72E5AB3D-DFD1-4E0A-AE62-5AEBAC7BDBEC}"/>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16016" y="3645024"/>
              <a:ext cx="3929591" cy="2292180"/>
            </a:xfrm>
            <a:prstGeom prst="rect">
              <a:avLst/>
            </a:prstGeom>
          </p:spPr>
        </p:pic>
      </p:grpSp>
      <p:grpSp>
        <p:nvGrpSpPr>
          <p:cNvPr id="7" name="Group 6">
            <a:extLst>
              <a:ext uri="{FF2B5EF4-FFF2-40B4-BE49-F238E27FC236}">
                <a16:creationId xmlns:a16="http://schemas.microsoft.com/office/drawing/2014/main" id="{ADDFCDFD-8294-4634-81EC-68A4B0879422}"/>
              </a:ext>
            </a:extLst>
          </p:cNvPr>
          <p:cNvGrpSpPr/>
          <p:nvPr/>
        </p:nvGrpSpPr>
        <p:grpSpPr>
          <a:xfrm>
            <a:off x="7170744" y="1033358"/>
            <a:ext cx="2904148" cy="2003328"/>
            <a:chOff x="7512136" y="1588774"/>
            <a:chExt cx="2904148" cy="2003328"/>
          </a:xfrm>
        </p:grpSpPr>
        <p:grpSp>
          <p:nvGrpSpPr>
            <p:cNvPr id="49" name="Group 48">
              <a:extLst>
                <a:ext uri="{FF2B5EF4-FFF2-40B4-BE49-F238E27FC236}">
                  <a16:creationId xmlns:a16="http://schemas.microsoft.com/office/drawing/2014/main" id="{46D21E13-19B2-40E6-9CB2-AE2DE8C8531D}"/>
                </a:ext>
              </a:extLst>
            </p:cNvPr>
            <p:cNvGrpSpPr/>
            <p:nvPr/>
          </p:nvGrpSpPr>
          <p:grpSpPr>
            <a:xfrm>
              <a:off x="7512136" y="2197666"/>
              <a:ext cx="2904148" cy="1394436"/>
              <a:chOff x="4704818" y="2264354"/>
              <a:chExt cx="2904148" cy="1394436"/>
            </a:xfrm>
          </p:grpSpPr>
          <p:pic>
            <p:nvPicPr>
              <p:cNvPr id="50" name="Picture 49">
                <a:extLst>
                  <a:ext uri="{FF2B5EF4-FFF2-40B4-BE49-F238E27FC236}">
                    <a16:creationId xmlns:a16="http://schemas.microsoft.com/office/drawing/2014/main" id="{ADD5FEE7-1893-4314-9DFC-1A4DD1E5FE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76447" y="2264354"/>
                <a:ext cx="2832519" cy="1344052"/>
              </a:xfrm>
              <a:prstGeom prst="rect">
                <a:avLst/>
              </a:prstGeom>
            </p:spPr>
          </p:pic>
          <p:sp>
            <p:nvSpPr>
              <p:cNvPr id="51" name="TextBox 50">
                <a:extLst>
                  <a:ext uri="{FF2B5EF4-FFF2-40B4-BE49-F238E27FC236}">
                    <a16:creationId xmlns:a16="http://schemas.microsoft.com/office/drawing/2014/main" id="{7B678282-04C0-4004-B8C8-0B8258785895}"/>
                  </a:ext>
                </a:extLst>
              </p:cNvPr>
              <p:cNvSpPr txBox="1"/>
              <p:nvPr/>
            </p:nvSpPr>
            <p:spPr>
              <a:xfrm rot="16200000">
                <a:off x="4435946" y="3205252"/>
                <a:ext cx="722410" cy="184666"/>
              </a:xfrm>
              <a:prstGeom prst="rect">
                <a:avLst/>
              </a:prstGeom>
              <a:solidFill>
                <a:schemeClr val="bg1"/>
              </a:solidFill>
            </p:spPr>
            <p:txBody>
              <a:bodyPr wrap="square" rtlCol="0">
                <a:spAutoFit/>
              </a:bodyPr>
              <a:lstStyle/>
              <a:p>
                <a:r>
                  <a:rPr lang="en-US" sz="600" b="1" dirty="0"/>
                  <a:t>Frequency  CH</a:t>
                </a:r>
              </a:p>
            </p:txBody>
          </p:sp>
        </p:grpSp>
        <p:sp>
          <p:nvSpPr>
            <p:cNvPr id="52" name="TextBox 51">
              <a:extLst>
                <a:ext uri="{FF2B5EF4-FFF2-40B4-BE49-F238E27FC236}">
                  <a16:creationId xmlns:a16="http://schemas.microsoft.com/office/drawing/2014/main" id="{984FB2E8-B330-4436-93D0-6B83D00AD178}"/>
                </a:ext>
              </a:extLst>
            </p:cNvPr>
            <p:cNvSpPr txBox="1"/>
            <p:nvPr/>
          </p:nvSpPr>
          <p:spPr>
            <a:xfrm>
              <a:off x="8373523" y="1588774"/>
              <a:ext cx="2042761" cy="430887"/>
            </a:xfrm>
            <a:prstGeom prst="rect">
              <a:avLst/>
            </a:prstGeom>
            <a:noFill/>
          </p:spPr>
          <p:txBody>
            <a:bodyPr wrap="square" rtlCol="0">
              <a:spAutoFit/>
            </a:bodyPr>
            <a:lstStyle/>
            <a:p>
              <a:pPr algn="ctr"/>
              <a:r>
                <a:rPr lang="ja-JP" altLang="en-US" sz="1100" cap="all" spc="320" dirty="0">
                  <a:solidFill>
                    <a:schemeClr val="tx2"/>
                  </a:solidFill>
                  <a:latin typeface="ＭＳ ゴシック" panose="020B0609070205080204" pitchFamily="49" charset="-128"/>
                  <a:ea typeface="ＭＳ ゴシック" panose="020B0609070205080204" pitchFamily="49" charset="-128"/>
                  <a:cs typeface="+mj-cs"/>
                </a:rPr>
                <a:t>アドバタイジング</a:t>
              </a:r>
              <a:r>
                <a:rPr lang="ja-JP" altLang="en-US" sz="1100" cap="all" spc="320" dirty="0">
                  <a:solidFill>
                    <a:schemeClr val="tx2"/>
                  </a:solidFill>
                  <a:latin typeface="+mj-lt"/>
                  <a:ea typeface="+mj-ea"/>
                  <a:cs typeface="+mj-cs"/>
                </a:rPr>
                <a:t>・チャネル</a:t>
              </a:r>
              <a:endParaRPr lang="en-US" sz="1100" cap="all" spc="320" dirty="0">
                <a:solidFill>
                  <a:schemeClr val="tx2"/>
                </a:solidFill>
                <a:latin typeface="+mj-lt"/>
                <a:ea typeface="+mj-ea"/>
                <a:cs typeface="+mj-cs"/>
              </a:endParaRPr>
            </a:p>
          </p:txBody>
        </p:sp>
        <p:cxnSp>
          <p:nvCxnSpPr>
            <p:cNvPr id="53" name="Straight Connector 52">
              <a:extLst>
                <a:ext uri="{FF2B5EF4-FFF2-40B4-BE49-F238E27FC236}">
                  <a16:creationId xmlns:a16="http://schemas.microsoft.com/office/drawing/2014/main" id="{D6B1C34C-C3A9-47C3-9FD2-0C2E2A654AFE}"/>
                </a:ext>
              </a:extLst>
            </p:cNvPr>
            <p:cNvCxnSpPr>
              <a:cxnSpLocks/>
              <a:stCxn id="52" idx="2"/>
            </p:cNvCxnSpPr>
            <p:nvPr/>
          </p:nvCxnSpPr>
          <p:spPr>
            <a:xfrm flipH="1">
              <a:off x="7725452" y="2019661"/>
              <a:ext cx="1669452" cy="174198"/>
            </a:xfrm>
            <a:prstGeom prst="line">
              <a:avLst/>
            </a:prstGeom>
            <a:ln w="12700">
              <a:solidFill>
                <a:srgbClr val="C0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C12ED91-7A0D-468E-B37C-FB52781FD1D0}"/>
                </a:ext>
              </a:extLst>
            </p:cNvPr>
            <p:cNvCxnSpPr>
              <a:cxnSpLocks/>
              <a:stCxn id="52" idx="2"/>
            </p:cNvCxnSpPr>
            <p:nvPr/>
          </p:nvCxnSpPr>
          <p:spPr>
            <a:xfrm flipH="1">
              <a:off x="8517540" y="2019661"/>
              <a:ext cx="877364" cy="174198"/>
            </a:xfrm>
            <a:prstGeom prst="line">
              <a:avLst/>
            </a:prstGeom>
            <a:ln w="12700">
              <a:solidFill>
                <a:srgbClr val="C0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94E0A22-8118-4BD5-96DA-DDB2BC241C00}"/>
                </a:ext>
              </a:extLst>
            </p:cNvPr>
            <p:cNvCxnSpPr>
              <a:cxnSpLocks/>
              <a:stCxn id="52" idx="2"/>
            </p:cNvCxnSpPr>
            <p:nvPr/>
          </p:nvCxnSpPr>
          <p:spPr>
            <a:xfrm>
              <a:off x="9394904" y="2019661"/>
              <a:ext cx="994844" cy="174198"/>
            </a:xfrm>
            <a:prstGeom prst="line">
              <a:avLst/>
            </a:prstGeom>
            <a:ln w="12700">
              <a:solidFill>
                <a:srgbClr val="C00000"/>
              </a:solidFill>
              <a:headEnd type="oval"/>
              <a:tailEnd type="triangle"/>
            </a:ln>
          </p:spPr>
          <p:style>
            <a:lnRef idx="1">
              <a:schemeClr val="accent1"/>
            </a:lnRef>
            <a:fillRef idx="0">
              <a:schemeClr val="accent1"/>
            </a:fillRef>
            <a:effectRef idx="0">
              <a:schemeClr val="accent1"/>
            </a:effectRef>
            <a:fontRef idx="minor">
              <a:schemeClr val="tx1"/>
            </a:fontRef>
          </p:style>
        </p:cxnSp>
      </p:grpSp>
      <p:sp>
        <p:nvSpPr>
          <p:cNvPr id="24" name="Footer Placeholder 3">
            <a:extLst>
              <a:ext uri="{FF2B5EF4-FFF2-40B4-BE49-F238E27FC236}">
                <a16:creationId xmlns:a16="http://schemas.microsoft.com/office/drawing/2014/main" id="{4CA60731-EE28-46AB-B842-AD37B2BFD33B}"/>
              </a:ext>
            </a:extLst>
          </p:cNvPr>
          <p:cNvSpPr>
            <a:spLocks noGrp="1"/>
          </p:cNvSpPr>
          <p:nvPr>
            <p:ph type="ftr" sz="quarter" idx="19"/>
          </p:nvPr>
        </p:nvSpPr>
        <p:spPr>
          <a:xfrm>
            <a:off x="8243047" y="6193694"/>
            <a:ext cx="3370553" cy="322900"/>
          </a:xfrm>
        </p:spPr>
        <p:txBody>
          <a:bodyPr/>
          <a:lstStyle/>
          <a:p>
            <a:r>
              <a:rPr lang="en-US" dirty="0">
                <a:solidFill>
                  <a:srgbClr val="0070C0"/>
                </a:solidFill>
              </a:rPr>
              <a:t>RTX2254 Bluetooth RF Tester  - 16 Dec 2020</a:t>
            </a:r>
            <a:endParaRPr lang="en-GB" dirty="0">
              <a:solidFill>
                <a:srgbClr val="0070C0"/>
              </a:solidFill>
            </a:endParaRPr>
          </a:p>
        </p:txBody>
      </p:sp>
      <p:pic>
        <p:nvPicPr>
          <p:cNvPr id="30" name="Picture 29">
            <a:extLst>
              <a:ext uri="{FF2B5EF4-FFF2-40B4-BE49-F238E27FC236}">
                <a16:creationId xmlns:a16="http://schemas.microsoft.com/office/drawing/2014/main" id="{D1BC2C5E-FE38-4C94-A3D9-E707A962AF70}"/>
              </a:ext>
            </a:extLst>
          </p:cNvPr>
          <p:cNvPicPr>
            <a:picLocks noChangeAspect="1"/>
          </p:cNvPicPr>
          <p:nvPr/>
        </p:nvPicPr>
        <p:blipFill>
          <a:blip r:embed="rId6"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rot="17281016">
            <a:off x="9763407" y="3731632"/>
            <a:ext cx="741213" cy="741213"/>
          </a:xfrm>
          <a:prstGeom prst="rect">
            <a:avLst/>
          </a:prstGeom>
        </p:spPr>
      </p:pic>
      <p:pic>
        <p:nvPicPr>
          <p:cNvPr id="31" name="Picture 30">
            <a:extLst>
              <a:ext uri="{FF2B5EF4-FFF2-40B4-BE49-F238E27FC236}">
                <a16:creationId xmlns:a16="http://schemas.microsoft.com/office/drawing/2014/main" id="{FA6BC147-9030-4815-A0FF-4CF587ECFA77}"/>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915127" y="4542164"/>
            <a:ext cx="512265" cy="415797"/>
          </a:xfrm>
          <a:prstGeom prst="rect">
            <a:avLst/>
          </a:prstGeom>
        </p:spPr>
      </p:pic>
      <p:pic>
        <p:nvPicPr>
          <p:cNvPr id="32" name="Picture 31">
            <a:extLst>
              <a:ext uri="{FF2B5EF4-FFF2-40B4-BE49-F238E27FC236}">
                <a16:creationId xmlns:a16="http://schemas.microsoft.com/office/drawing/2014/main" id="{0F1EE6CE-1100-4AF1-85C2-3E6573D9AB20}"/>
              </a:ext>
            </a:extLst>
          </p:cNvPr>
          <p:cNvPicPr>
            <a:picLocks noChangeAspect="1"/>
          </p:cNvPicPr>
          <p:nvPr/>
        </p:nvPicPr>
        <p:blipFill>
          <a:blip r:embed="rId9"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rot="6480000">
            <a:off x="10359328" y="4167694"/>
            <a:ext cx="741600" cy="741599"/>
          </a:xfrm>
          <a:prstGeom prst="rect">
            <a:avLst/>
          </a:prstGeom>
        </p:spPr>
      </p:pic>
      <p:pic>
        <p:nvPicPr>
          <p:cNvPr id="33" name="Picture 32">
            <a:extLst>
              <a:ext uri="{FF2B5EF4-FFF2-40B4-BE49-F238E27FC236}">
                <a16:creationId xmlns:a16="http://schemas.microsoft.com/office/drawing/2014/main" id="{DA5C83DF-F53A-4B45-957B-77361C980BC1}"/>
              </a:ext>
            </a:extLst>
          </p:cNvPr>
          <p:cNvPicPr>
            <a:picLocks noChangeAspect="1"/>
          </p:cNvPicPr>
          <p:nvPr/>
        </p:nvPicPr>
        <p:blipFill>
          <a:blip r:embed="rId10"/>
          <a:stretch>
            <a:fillRect/>
          </a:stretch>
        </p:blipFill>
        <p:spPr>
          <a:xfrm rot="2700000">
            <a:off x="10089317" y="4683192"/>
            <a:ext cx="1719478" cy="312029"/>
          </a:xfrm>
          <a:prstGeom prst="rect">
            <a:avLst/>
          </a:prstGeom>
        </p:spPr>
      </p:pic>
      <p:pic>
        <p:nvPicPr>
          <p:cNvPr id="34" name="Picture 33">
            <a:extLst>
              <a:ext uri="{FF2B5EF4-FFF2-40B4-BE49-F238E27FC236}">
                <a16:creationId xmlns:a16="http://schemas.microsoft.com/office/drawing/2014/main" id="{F00046B9-1876-4FF0-BCF1-8EB52078E5A2}"/>
              </a:ext>
            </a:extLst>
          </p:cNvPr>
          <p:cNvPicPr>
            <a:picLocks noChangeAspect="1"/>
          </p:cNvPicPr>
          <p:nvPr/>
        </p:nvPicPr>
        <p:blipFill>
          <a:blip r:embed="rId11"/>
          <a:stretch>
            <a:fillRect/>
          </a:stretch>
        </p:blipFill>
        <p:spPr>
          <a:xfrm rot="2700000">
            <a:off x="10261217" y="4488183"/>
            <a:ext cx="1579001" cy="280440"/>
          </a:xfrm>
          <a:prstGeom prst="rect">
            <a:avLst/>
          </a:prstGeom>
        </p:spPr>
      </p:pic>
      <p:pic>
        <p:nvPicPr>
          <p:cNvPr id="35" name="Picture 34">
            <a:extLst>
              <a:ext uri="{FF2B5EF4-FFF2-40B4-BE49-F238E27FC236}">
                <a16:creationId xmlns:a16="http://schemas.microsoft.com/office/drawing/2014/main" id="{CF13F801-8D88-4449-9FC4-45BBBE8A36D1}"/>
              </a:ext>
            </a:extLst>
          </p:cNvPr>
          <p:cNvPicPr>
            <a:picLocks noChangeAspect="1"/>
          </p:cNvPicPr>
          <p:nvPr/>
        </p:nvPicPr>
        <p:blipFill>
          <a:blip r:embed="rId12"/>
          <a:stretch>
            <a:fillRect/>
          </a:stretch>
        </p:blipFill>
        <p:spPr>
          <a:xfrm rot="2700000">
            <a:off x="9651234" y="4072670"/>
            <a:ext cx="1579001" cy="286537"/>
          </a:xfrm>
          <a:prstGeom prst="rect">
            <a:avLst/>
          </a:prstGeom>
        </p:spPr>
      </p:pic>
      <p:pic>
        <p:nvPicPr>
          <p:cNvPr id="5" name="Picture 4">
            <a:extLst>
              <a:ext uri="{FF2B5EF4-FFF2-40B4-BE49-F238E27FC236}">
                <a16:creationId xmlns:a16="http://schemas.microsoft.com/office/drawing/2014/main" id="{05E09C80-CF49-4019-A190-ABF58E1066A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544832" y="5154449"/>
            <a:ext cx="2819400" cy="927001"/>
          </a:xfrm>
          <a:prstGeom prst="rect">
            <a:avLst/>
          </a:prstGeom>
        </p:spPr>
      </p:pic>
      <p:cxnSp>
        <p:nvCxnSpPr>
          <p:cNvPr id="26" name="Straight Connector 59">
            <a:extLst>
              <a:ext uri="{FF2B5EF4-FFF2-40B4-BE49-F238E27FC236}">
                <a16:creationId xmlns:a16="http://schemas.microsoft.com/office/drawing/2014/main" id="{FDA0C164-C5F8-451F-AFAC-AAC01E54D5F9}"/>
              </a:ext>
            </a:extLst>
          </p:cNvPr>
          <p:cNvCxnSpPr>
            <a:cxnSpLocks/>
          </p:cNvCxnSpPr>
          <p:nvPr/>
        </p:nvCxnSpPr>
        <p:spPr>
          <a:xfrm flipV="1">
            <a:off x="5608644" y="5799551"/>
            <a:ext cx="1907115" cy="281900"/>
          </a:xfrm>
          <a:prstGeom prst="line">
            <a:avLst/>
          </a:prstGeom>
          <a:ln w="12700">
            <a:solidFill>
              <a:srgbClr val="C00000"/>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nodeType="clickEffect">
                                  <p:stCondLst>
                                    <p:cond delay="500"/>
                                  </p:stCondLst>
                                  <p:endCondLst>
                                    <p:cond evt="onNext" delay="0">
                                      <p:tgtEl>
                                        <p:sldTgt/>
                                      </p:tgtEl>
                                    </p:cond>
                                  </p:end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10" presetClass="entr" presetSubtype="0" repeatCount="indefinite" fill="hold" nodeType="withEffect">
                                  <p:stCondLst>
                                    <p:cond delay="10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65zpCv8QBaUfPG6H4fid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cUYRbvwybipQIP2ouWo5cQ"/>
</p:tagLst>
</file>

<file path=ppt/theme/theme1.xml><?xml version="1.0" encoding="utf-8"?>
<a:theme xmlns:a="http://schemas.openxmlformats.org/drawingml/2006/main" name="RTX_pp_skabelon">
  <a:themeElements>
    <a:clrScheme name="RTX">
      <a:dk1>
        <a:sysClr val="windowText" lastClr="000000"/>
      </a:dk1>
      <a:lt1>
        <a:sysClr val="window" lastClr="FFFFFF"/>
      </a:lt1>
      <a:dk2>
        <a:srgbClr val="0070B7"/>
      </a:dk2>
      <a:lt2>
        <a:srgbClr val="333333"/>
      </a:lt2>
      <a:accent1>
        <a:srgbClr val="EBEBEB"/>
      </a:accent1>
      <a:accent2>
        <a:srgbClr val="C4C4C4"/>
      </a:accent2>
      <a:accent3>
        <a:srgbClr val="225074"/>
      </a:accent3>
      <a:accent4>
        <a:srgbClr val="0070B7"/>
      </a:accent4>
      <a:accent5>
        <a:srgbClr val="009DE0"/>
      </a:accent5>
      <a:accent6>
        <a:srgbClr val="000000"/>
      </a:accent6>
      <a:hlink>
        <a:srgbClr val="009DE0"/>
      </a:hlink>
      <a:folHlink>
        <a:srgbClr val="333333"/>
      </a:folHlink>
    </a:clrScheme>
    <a:fontScheme name="RTX">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æsentation1" id="{E5BD639B-6BFA-3149-B74D-B5C3291F71EC}" vid="{DE5A91F5-F0CF-3A4A-A8FF-F96F7D41FFA4}"/>
    </a:ext>
  </a:extLst>
</a:theme>
</file>

<file path=ppt/theme/theme2.xml><?xml version="1.0" encoding="utf-8"?>
<a:theme xmlns:a="http://schemas.openxmlformats.org/drawingml/2006/main" name="Audit Reporting">
  <a:themeElements>
    <a:clrScheme name="Deloitte colors">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solidFill>
            <a:schemeClr val="accent3"/>
          </a:solidFill>
          <a:miter lim="800000"/>
          <a:headEnd/>
          <a:tailEnd/>
        </a:ln>
      </a:spPr>
      <a:bodyPr wrap="square" lIns="88900" tIns="88900" rIns="88900" bIns="88900" rtlCol="0" anchor="ctr"/>
      <a:lstStyle>
        <a:defPPr algn="ctr">
          <a:lnSpc>
            <a:spcPct val="106000"/>
          </a:lnSpc>
          <a:buFont typeface="Wingdings 2" pitchFamily="18" charset="2"/>
          <a:buNone/>
          <a:defRPr sz="1600" b="1" noProof="0" dirty="0" err="1">
            <a:solidFill>
              <a:schemeClr val="bg1"/>
            </a:solidFill>
          </a:defRPr>
        </a:defPPr>
      </a:lstStyle>
    </a:spDef>
    <a:lnDef>
      <a:spPr>
        <a:ln>
          <a:solidFill>
            <a:srgbClr val="44546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4000" indent="-234000">
          <a:spcBef>
            <a:spcPts val="0"/>
          </a:spcBef>
          <a:spcAft>
            <a:spcPts val="1333"/>
          </a:spcAft>
          <a:buSzPct val="100000"/>
          <a:buFont typeface="Arial"/>
          <a:buChar char="•"/>
          <a:defRPr sz="1200" noProof="0" dirty="0" err="1">
            <a:solidFill>
              <a:schemeClr val="tx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id="{F60C5BCC-7EB7-4AE7-981A-8969DD33015A}" vid="{30354C46-1637-4415-91C2-BD1F9045B51B}"/>
    </a:ext>
  </a:extLst>
</a:theme>
</file>

<file path=ppt/theme/theme3.xml><?xml version="1.0" encoding="utf-8"?>
<a:theme xmlns:a="http://schemas.openxmlformats.org/drawingml/2006/main" name="1_Audit Reporting">
  <a:themeElements>
    <a:clrScheme name="Deloitte colors">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solidFill>
            <a:schemeClr val="accent3"/>
          </a:solidFill>
          <a:miter lim="800000"/>
          <a:headEnd/>
          <a:tailEnd/>
        </a:ln>
      </a:spPr>
      <a:bodyPr wrap="square" lIns="88900" tIns="88900" rIns="88900" bIns="88900" rtlCol="0" anchor="ctr"/>
      <a:lstStyle>
        <a:defPPr algn="ctr">
          <a:lnSpc>
            <a:spcPct val="106000"/>
          </a:lnSpc>
          <a:buFont typeface="Wingdings 2" pitchFamily="18" charset="2"/>
          <a:buNone/>
          <a:defRPr sz="1600" b="1" noProof="0" dirty="0" err="1">
            <a:solidFill>
              <a:schemeClr val="bg1"/>
            </a:solidFill>
          </a:defRPr>
        </a:defPPr>
      </a:lstStyle>
    </a:spDef>
    <a:lnDef>
      <a:spPr>
        <a:ln>
          <a:solidFill>
            <a:srgbClr val="44546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4000" indent="-234000">
          <a:spcBef>
            <a:spcPts val="0"/>
          </a:spcBef>
          <a:spcAft>
            <a:spcPts val="1333"/>
          </a:spcAft>
          <a:buSzPct val="100000"/>
          <a:buFont typeface="Arial"/>
          <a:buChar char="•"/>
          <a:defRPr sz="1200" noProof="0" dirty="0" err="1">
            <a:solidFill>
              <a:schemeClr val="tx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id="{F60C5BCC-7EB7-4AE7-981A-8969DD33015A}" vid="{30354C46-1637-4415-91C2-BD1F9045B51B}"/>
    </a:ext>
  </a:extLst>
</a:theme>
</file>

<file path=ppt/theme/theme4.xml><?xml version="1.0" encoding="utf-8"?>
<a:theme xmlns:a="http://schemas.openxmlformats.org/drawingml/2006/main" name="1_RTX_pp_skabelon">
  <a:themeElements>
    <a:clrScheme name="Custom 1">
      <a:dk1>
        <a:sysClr val="windowText" lastClr="000000"/>
      </a:dk1>
      <a:lt1>
        <a:sysClr val="window" lastClr="FFFFFF"/>
      </a:lt1>
      <a:dk2>
        <a:srgbClr val="0070B7"/>
      </a:dk2>
      <a:lt2>
        <a:srgbClr val="225074"/>
      </a:lt2>
      <a:accent1>
        <a:srgbClr val="EBEBEB"/>
      </a:accent1>
      <a:accent2>
        <a:srgbClr val="C4C4C4"/>
      </a:accent2>
      <a:accent3>
        <a:srgbClr val="333333"/>
      </a:accent3>
      <a:accent4>
        <a:srgbClr val="0070B7"/>
      </a:accent4>
      <a:accent5>
        <a:srgbClr val="1BC52B"/>
      </a:accent5>
      <a:accent6>
        <a:srgbClr val="F8AD3E"/>
      </a:accent6>
      <a:hlink>
        <a:srgbClr val="009DE0"/>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000" noProof="0" dirty="0" err="1" smtClean="0"/>
        </a:defPPr>
      </a:lstStyle>
      <a:style>
        <a:lnRef idx="2">
          <a:schemeClr val="accent2"/>
        </a:lnRef>
        <a:fillRef idx="1">
          <a:schemeClr val="lt1"/>
        </a:fillRef>
        <a:effectRef idx="0">
          <a:schemeClr val="accent2"/>
        </a:effectRef>
        <a:fontRef idx="minor">
          <a:schemeClr val="dk1"/>
        </a:fontRef>
      </a:style>
    </a:spDef>
    <a:lnDef>
      <a:spPr>
        <a:ln w="3175">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RTX PPT Presentation Template.potx  -  Read-Only" id="{38D790E7-DB1A-4D12-BF56-9ECE15A4BD1D}" vid="{89DAFADE-D95A-46FC-BEA6-14A0871746EE}"/>
    </a:ext>
  </a:extLst>
</a:theme>
</file>

<file path=ppt/theme/theme5.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RTX_pp_skabelon</Template>
  <TotalTime>0</TotalTime>
  <Words>1360</Words>
  <Application>Microsoft Office PowerPoint</Application>
  <PresentationFormat>ワイド画面</PresentationFormat>
  <Paragraphs>271</Paragraphs>
  <Slides>16</Slides>
  <Notes>8</Notes>
  <HiddenSlides>1</HiddenSlides>
  <MMClips>0</MMClips>
  <ScaleCrop>false</ScaleCrop>
  <HeadingPairs>
    <vt:vector size="8" baseType="variant">
      <vt:variant>
        <vt:lpstr>使用されているフォント</vt:lpstr>
      </vt:variant>
      <vt:variant>
        <vt:i4>9</vt:i4>
      </vt:variant>
      <vt:variant>
        <vt:lpstr>テーマ</vt:lpstr>
      </vt:variant>
      <vt:variant>
        <vt:i4>4</vt:i4>
      </vt:variant>
      <vt:variant>
        <vt:lpstr>埋め込まれた OLE サーバー</vt:lpstr>
      </vt:variant>
      <vt:variant>
        <vt:i4>1</vt:i4>
      </vt:variant>
      <vt:variant>
        <vt:lpstr>スライド タイトル</vt:lpstr>
      </vt:variant>
      <vt:variant>
        <vt:i4>16</vt:i4>
      </vt:variant>
    </vt:vector>
  </HeadingPairs>
  <TitlesOfParts>
    <vt:vector size="30" baseType="lpstr">
      <vt:lpstr>HGPｺﾞｼｯｸM</vt:lpstr>
      <vt:lpstr>ＭＳ ゴシック</vt:lpstr>
      <vt:lpstr>Arial</vt:lpstr>
      <vt:lpstr>Calibri</vt:lpstr>
      <vt:lpstr>Calibri Light</vt:lpstr>
      <vt:lpstr>Open Sans Light</vt:lpstr>
      <vt:lpstr>Verdana</vt:lpstr>
      <vt:lpstr>Wingdings</vt:lpstr>
      <vt:lpstr>Wingdings 2</vt:lpstr>
      <vt:lpstr>RTX_pp_skabelon</vt:lpstr>
      <vt:lpstr>Audit Reporting</vt:lpstr>
      <vt:lpstr>1_Audit Reporting</vt:lpstr>
      <vt:lpstr>1_RTX_pp_skabelon</vt:lpstr>
      <vt:lpstr>think-cell Slide</vt:lpstr>
      <vt:lpstr>PowerPoint プレゼンテーション</vt:lpstr>
      <vt:lpstr>Rtx社: グローバル企業</vt:lpstr>
      <vt:lpstr>RTX社のクライアントの一部</vt:lpstr>
      <vt:lpstr>RTX2254 Bluetooth  RF テスター</vt:lpstr>
      <vt:lpstr>RTX2254 Bluetooth RF テスター  チャレンジ</vt:lpstr>
      <vt:lpstr>限られた予算で製品の品質を確保</vt:lpstr>
      <vt:lpstr>PowerPoint プレゼンテーション</vt:lpstr>
      <vt:lpstr>PowerPoint プレゼンテーション</vt:lpstr>
      <vt:lpstr>PowerPoint プレゼンテーション</vt:lpstr>
      <vt:lpstr>RTX2254 Bluetooth RF テスタ  アプリケーション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2017-11-02T13:54:55Z</dcterms:created>
  <dcterms:modified xsi:type="dcterms:W3CDTF">2021-09-14T05:17:01Z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